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343" r:id="rId2"/>
    <p:sldId id="402" r:id="rId3"/>
    <p:sldId id="256" r:id="rId4"/>
    <p:sldId id="304" r:id="rId5"/>
    <p:sldId id="347" r:id="rId6"/>
    <p:sldId id="349" r:id="rId7"/>
    <p:sldId id="350" r:id="rId8"/>
    <p:sldId id="351" r:id="rId9"/>
    <p:sldId id="365" r:id="rId10"/>
    <p:sldId id="302" r:id="rId11"/>
    <p:sldId id="366" r:id="rId12"/>
    <p:sldId id="367" r:id="rId13"/>
    <p:sldId id="368" r:id="rId14"/>
    <p:sldId id="369" r:id="rId15"/>
    <p:sldId id="313" r:id="rId16"/>
    <p:sldId id="314" r:id="rId17"/>
    <p:sldId id="382" r:id="rId18"/>
    <p:sldId id="403" r:id="rId19"/>
    <p:sldId id="386" r:id="rId20"/>
    <p:sldId id="398" r:id="rId21"/>
    <p:sldId id="406" r:id="rId22"/>
    <p:sldId id="405" r:id="rId23"/>
    <p:sldId id="407" r:id="rId24"/>
    <p:sldId id="383" r:id="rId25"/>
    <p:sldId id="379" r:id="rId26"/>
    <p:sldId id="421" r:id="rId27"/>
    <p:sldId id="422" r:id="rId28"/>
    <p:sldId id="423" r:id="rId29"/>
    <p:sldId id="424" r:id="rId30"/>
    <p:sldId id="399" r:id="rId31"/>
    <p:sldId id="408" r:id="rId32"/>
    <p:sldId id="267" r:id="rId33"/>
    <p:sldId id="419" r:id="rId34"/>
    <p:sldId id="417" r:id="rId35"/>
    <p:sldId id="416" r:id="rId36"/>
    <p:sldId id="415" r:id="rId37"/>
    <p:sldId id="268" r:id="rId38"/>
    <p:sldId id="414" r:id="rId39"/>
    <p:sldId id="420" r:id="rId40"/>
    <p:sldId id="413" r:id="rId41"/>
    <p:sldId id="412" r:id="rId42"/>
    <p:sldId id="411" r:id="rId43"/>
    <p:sldId id="410" r:id="rId44"/>
    <p:sldId id="409" r:id="rId45"/>
    <p:sldId id="370" r:id="rId46"/>
    <p:sldId id="425" r:id="rId47"/>
    <p:sldId id="426" r:id="rId48"/>
    <p:sldId id="391" r:id="rId49"/>
    <p:sldId id="392" r:id="rId50"/>
    <p:sldId id="393"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DCA200-D4B8-57DB-EE5B-7810EF246683}" name="Cotter, Ashley" initials="AC" userId="S::acotter@rpcity.org::d8e3fa01-6d1f-4189-9d1a-be5b566cac80" providerId="AD"/>
  <p188:author id="{CD84B0BD-1231-0BFD-00D4-0CBFC5C2AA1A}" name="Guest User" initials="GU" userId="S::urn:spo:anon#699e6e697e67092607eb9f7d0ebaeb6f2c38d51d6c77ad693e8c7e27ced4917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501F3A-6150-4F49-9A01-566CA02A84A1}" v="6" dt="2024-01-19T21:03:41.2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abacf2b1d0951845dc942dd0f04002ba0cd9353c76df2499bd7b5739c4e53e2d::" providerId="AD" clId="Web-{285185C6-F853-FC50-308E-88C64DF7DE83}"/>
    <pc:docChg chg="modSld">
      <pc:chgData name="Guest User" userId="S::urn:spo:anon#abacf2b1d0951845dc942dd0f04002ba0cd9353c76df2499bd7b5739c4e53e2d::" providerId="AD" clId="Web-{285185C6-F853-FC50-308E-88C64DF7DE83}" dt="2024-01-17T16:31:01.483" v="2" actId="14100"/>
      <pc:docMkLst>
        <pc:docMk/>
      </pc:docMkLst>
      <pc:sldChg chg="modSp">
        <pc:chgData name="Guest User" userId="S::urn:spo:anon#abacf2b1d0951845dc942dd0f04002ba0cd9353c76df2499bd7b5739c4e53e2d::" providerId="AD" clId="Web-{285185C6-F853-FC50-308E-88C64DF7DE83}" dt="2024-01-17T16:31:01.483" v="2" actId="14100"/>
        <pc:sldMkLst>
          <pc:docMk/>
          <pc:sldMk cId="1951774568" sldId="402"/>
        </pc:sldMkLst>
        <pc:graphicFrameChg chg="mod">
          <ac:chgData name="Guest User" userId="S::urn:spo:anon#abacf2b1d0951845dc942dd0f04002ba0cd9353c76df2499bd7b5739c4e53e2d::" providerId="AD" clId="Web-{285185C6-F853-FC50-308E-88C64DF7DE83}" dt="2024-01-17T16:31:01.483" v="2" actId="14100"/>
          <ac:graphicFrameMkLst>
            <pc:docMk/>
            <pc:sldMk cId="1951774568" sldId="402"/>
            <ac:graphicFrameMk id="6" creationId="{3FDD72F2-2F1D-9761-ABB0-BA84F2AAD9AF}"/>
          </ac:graphicFrameMkLst>
        </pc:graphicFrameChg>
      </pc:sldChg>
    </pc:docChg>
  </pc:docChgLst>
  <pc:docChgLst>
    <pc:chgData name="Carey, Paul" userId="75cdb6a0-96f1-4d83-bc9b-923fa3ba21d6" providerId="ADAL" clId="{3B501F3A-6150-4F49-9A01-566CA02A84A1}"/>
    <pc:docChg chg="undo custSel addSld modSld">
      <pc:chgData name="Carey, Paul" userId="75cdb6a0-96f1-4d83-bc9b-923fa3ba21d6" providerId="ADAL" clId="{3B501F3A-6150-4F49-9A01-566CA02A84A1}" dt="2024-01-19T21:05:14.405" v="2693" actId="20577"/>
      <pc:docMkLst>
        <pc:docMk/>
      </pc:docMkLst>
      <pc:sldChg chg="addSp delSp modSp new mod modClrScheme chgLayout">
        <pc:chgData name="Carey, Paul" userId="75cdb6a0-96f1-4d83-bc9b-923fa3ba21d6" providerId="ADAL" clId="{3B501F3A-6150-4F49-9A01-566CA02A84A1}" dt="2024-01-19T20:08:45.545" v="1593" actId="27636"/>
        <pc:sldMkLst>
          <pc:docMk/>
          <pc:sldMk cId="205441736" sldId="425"/>
        </pc:sldMkLst>
        <pc:spChg chg="del">
          <ac:chgData name="Carey, Paul" userId="75cdb6a0-96f1-4d83-bc9b-923fa3ba21d6" providerId="ADAL" clId="{3B501F3A-6150-4F49-9A01-566CA02A84A1}" dt="2024-01-19T19:41:47.535" v="1" actId="478"/>
          <ac:spMkLst>
            <pc:docMk/>
            <pc:sldMk cId="205441736" sldId="425"/>
            <ac:spMk id="2" creationId="{E0FA4743-3A05-12E4-1E55-79B072E318C7}"/>
          </ac:spMkLst>
        </pc:spChg>
        <pc:spChg chg="del">
          <ac:chgData name="Carey, Paul" userId="75cdb6a0-96f1-4d83-bc9b-923fa3ba21d6" providerId="ADAL" clId="{3B501F3A-6150-4F49-9A01-566CA02A84A1}" dt="2024-01-19T19:41:47.535" v="1" actId="478"/>
          <ac:spMkLst>
            <pc:docMk/>
            <pc:sldMk cId="205441736" sldId="425"/>
            <ac:spMk id="3" creationId="{69A698DF-A3D0-47A3-6893-FB9807557223}"/>
          </ac:spMkLst>
        </pc:spChg>
        <pc:spChg chg="mod ord">
          <ac:chgData name="Carey, Paul" userId="75cdb6a0-96f1-4d83-bc9b-923fa3ba21d6" providerId="ADAL" clId="{3B501F3A-6150-4F49-9A01-566CA02A84A1}" dt="2024-01-19T19:42:04.552" v="6" actId="700"/>
          <ac:spMkLst>
            <pc:docMk/>
            <pc:sldMk cId="205441736" sldId="425"/>
            <ac:spMk id="4" creationId="{6B243470-307E-0911-1DFA-D34C7E217639}"/>
          </ac:spMkLst>
        </pc:spChg>
        <pc:spChg chg="add del mod">
          <ac:chgData name="Carey, Paul" userId="75cdb6a0-96f1-4d83-bc9b-923fa3ba21d6" providerId="ADAL" clId="{3B501F3A-6150-4F49-9A01-566CA02A84A1}" dt="2024-01-19T19:41:58.133" v="4"/>
          <ac:spMkLst>
            <pc:docMk/>
            <pc:sldMk cId="205441736" sldId="425"/>
            <ac:spMk id="5" creationId="{96108F3C-8D4F-6D81-06A6-433A25CCE056}"/>
          </ac:spMkLst>
        </pc:spChg>
        <pc:spChg chg="add del mod ord">
          <ac:chgData name="Carey, Paul" userId="75cdb6a0-96f1-4d83-bc9b-923fa3ba21d6" providerId="ADAL" clId="{3B501F3A-6150-4F49-9A01-566CA02A84A1}" dt="2024-01-19T19:42:04.552" v="6" actId="700"/>
          <ac:spMkLst>
            <pc:docMk/>
            <pc:sldMk cId="205441736" sldId="425"/>
            <ac:spMk id="6" creationId="{A6A58BB0-8B60-C0BB-B710-1F09806E0147}"/>
          </ac:spMkLst>
        </pc:spChg>
        <pc:spChg chg="add del mod ord">
          <ac:chgData name="Carey, Paul" userId="75cdb6a0-96f1-4d83-bc9b-923fa3ba21d6" providerId="ADAL" clId="{3B501F3A-6150-4F49-9A01-566CA02A84A1}" dt="2024-01-19T19:42:04.552" v="6" actId="700"/>
          <ac:spMkLst>
            <pc:docMk/>
            <pc:sldMk cId="205441736" sldId="425"/>
            <ac:spMk id="7" creationId="{154AD3C1-AAAC-A78F-5097-A18FB9CDE3A4}"/>
          </ac:spMkLst>
        </pc:spChg>
        <pc:spChg chg="add mod ord">
          <ac:chgData name="Carey, Paul" userId="75cdb6a0-96f1-4d83-bc9b-923fa3ba21d6" providerId="ADAL" clId="{3B501F3A-6150-4F49-9A01-566CA02A84A1}" dt="2024-01-19T19:42:09.639" v="17" actId="20577"/>
          <ac:spMkLst>
            <pc:docMk/>
            <pc:sldMk cId="205441736" sldId="425"/>
            <ac:spMk id="8" creationId="{5F865970-B495-73B9-A6B4-1E10B2A090A1}"/>
          </ac:spMkLst>
        </pc:spChg>
        <pc:spChg chg="add mod ord">
          <ac:chgData name="Carey, Paul" userId="75cdb6a0-96f1-4d83-bc9b-923fa3ba21d6" providerId="ADAL" clId="{3B501F3A-6150-4F49-9A01-566CA02A84A1}" dt="2024-01-19T20:08:45.545" v="1593" actId="27636"/>
          <ac:spMkLst>
            <pc:docMk/>
            <pc:sldMk cId="205441736" sldId="425"/>
            <ac:spMk id="9" creationId="{87E63D73-9510-D48A-FECC-5E8859F84601}"/>
          </ac:spMkLst>
        </pc:spChg>
      </pc:sldChg>
      <pc:sldChg chg="modSp add mod">
        <pc:chgData name="Carey, Paul" userId="75cdb6a0-96f1-4d83-bc9b-923fa3ba21d6" providerId="ADAL" clId="{3B501F3A-6150-4F49-9A01-566CA02A84A1}" dt="2024-01-19T21:05:14.405" v="2693" actId="20577"/>
        <pc:sldMkLst>
          <pc:docMk/>
          <pc:sldMk cId="4065173865" sldId="426"/>
        </pc:sldMkLst>
        <pc:spChg chg="mod">
          <ac:chgData name="Carey, Paul" userId="75cdb6a0-96f1-4d83-bc9b-923fa3ba21d6" providerId="ADAL" clId="{3B501F3A-6150-4F49-9A01-566CA02A84A1}" dt="2024-01-19T21:05:14.405" v="2693" actId="20577"/>
          <ac:spMkLst>
            <pc:docMk/>
            <pc:sldMk cId="4065173865" sldId="426"/>
            <ac:spMk id="9" creationId="{87E63D73-9510-D48A-FECC-5E8859F84601}"/>
          </ac:spMkLst>
        </pc:spChg>
      </pc:sldChg>
    </pc:docChg>
  </pc:docChgLst>
  <pc:docChgLst>
    <pc:chgData name="Guest User" userId="S::urn:spo:anon#abacf2b1d0951845dc942dd0f04002ba0cd9353c76df2499bd7b5739c4e53e2d::" providerId="AD" clId="Web-{595DCD16-7FCA-4A26-AA2A-FFDC2FE2F718}"/>
    <pc:docChg chg="addSld delSld modSld sldOrd">
      <pc:chgData name="Guest User" userId="S::urn:spo:anon#abacf2b1d0951845dc942dd0f04002ba0cd9353c76df2499bd7b5739c4e53e2d::" providerId="AD" clId="Web-{595DCD16-7FCA-4A26-AA2A-FFDC2FE2F718}" dt="2024-01-18T19:31:48.495" v="4558"/>
      <pc:docMkLst>
        <pc:docMk/>
      </pc:docMkLst>
      <pc:sldChg chg="modSp del">
        <pc:chgData name="Guest User" userId="S::urn:spo:anon#abacf2b1d0951845dc942dd0f04002ba0cd9353c76df2499bd7b5739c4e53e2d::" providerId="AD" clId="Web-{595DCD16-7FCA-4A26-AA2A-FFDC2FE2F718}" dt="2024-01-18T18:25:23.385" v="4259"/>
        <pc:sldMkLst>
          <pc:docMk/>
          <pc:sldMk cId="1436561145" sldId="388"/>
        </pc:sldMkLst>
        <pc:spChg chg="mod">
          <ac:chgData name="Guest User" userId="S::urn:spo:anon#abacf2b1d0951845dc942dd0f04002ba0cd9353c76df2499bd7b5739c4e53e2d::" providerId="AD" clId="Web-{595DCD16-7FCA-4A26-AA2A-FFDC2FE2F718}" dt="2024-01-18T17:42:45.592" v="3995" actId="20577"/>
          <ac:spMkLst>
            <pc:docMk/>
            <pc:sldMk cId="1436561145" sldId="388"/>
            <ac:spMk id="2" creationId="{FE915BDC-484F-B945-FFB2-71DDB2C69CCC}"/>
          </ac:spMkLst>
        </pc:spChg>
        <pc:spChg chg="mod">
          <ac:chgData name="Guest User" userId="S::urn:spo:anon#abacf2b1d0951845dc942dd0f04002ba0cd9353c76df2499bd7b5739c4e53e2d::" providerId="AD" clId="Web-{595DCD16-7FCA-4A26-AA2A-FFDC2FE2F718}" dt="2024-01-18T17:53:28.044" v="4069" actId="20577"/>
          <ac:spMkLst>
            <pc:docMk/>
            <pc:sldMk cId="1436561145" sldId="388"/>
            <ac:spMk id="3" creationId="{842336A0-C482-F018-A1DE-D24411D3126E}"/>
          </ac:spMkLst>
        </pc:spChg>
      </pc:sldChg>
      <pc:sldChg chg="addSp delSp modSp">
        <pc:chgData name="Guest User" userId="S::urn:spo:anon#abacf2b1d0951845dc942dd0f04002ba0cd9353c76df2499bd7b5739c4e53e2d::" providerId="AD" clId="Web-{595DCD16-7FCA-4A26-AA2A-FFDC2FE2F718}" dt="2024-01-18T19:26:50.083" v="4550" actId="20577"/>
        <pc:sldMkLst>
          <pc:docMk/>
          <pc:sldMk cId="2911047996" sldId="399"/>
        </pc:sldMkLst>
        <pc:spChg chg="mod">
          <ac:chgData name="Guest User" userId="S::urn:spo:anon#abacf2b1d0951845dc942dd0f04002ba0cd9353c76df2499bd7b5739c4e53e2d::" providerId="AD" clId="Web-{595DCD16-7FCA-4A26-AA2A-FFDC2FE2F718}" dt="2024-01-18T00:42:55.416" v="969" actId="20577"/>
          <ac:spMkLst>
            <pc:docMk/>
            <pc:sldMk cId="2911047996" sldId="399"/>
            <ac:spMk id="2" creationId="{FE915BDC-484F-B945-FFB2-71DDB2C69CCC}"/>
          </ac:spMkLst>
        </pc:spChg>
        <pc:spChg chg="del mod">
          <ac:chgData name="Guest User" userId="S::urn:spo:anon#abacf2b1d0951845dc942dd0f04002ba0cd9353c76df2499bd7b5739c4e53e2d::" providerId="AD" clId="Web-{595DCD16-7FCA-4A26-AA2A-FFDC2FE2F718}" dt="2024-01-18T00:46:50.124" v="1339"/>
          <ac:spMkLst>
            <pc:docMk/>
            <pc:sldMk cId="2911047996" sldId="399"/>
            <ac:spMk id="3" creationId="{842336A0-C482-F018-A1DE-D24411D3126E}"/>
          </ac:spMkLst>
        </pc:spChg>
        <pc:spChg chg="add del mod">
          <ac:chgData name="Guest User" userId="S::urn:spo:anon#abacf2b1d0951845dc942dd0f04002ba0cd9353c76df2499bd7b5739c4e53e2d::" providerId="AD" clId="Web-{595DCD16-7FCA-4A26-AA2A-FFDC2FE2F718}" dt="2024-01-18T18:40:36.828" v="4419"/>
          <ac:spMkLst>
            <pc:docMk/>
            <pc:sldMk cId="2911047996" sldId="399"/>
            <ac:spMk id="7" creationId="{DD52FE69-82B5-8F2E-E5E0-C60FBC6E5673}"/>
          </ac:spMkLst>
        </pc:spChg>
        <pc:spChg chg="add del mod">
          <ac:chgData name="Guest User" userId="S::urn:spo:anon#abacf2b1d0951845dc942dd0f04002ba0cd9353c76df2499bd7b5739c4e53e2d::" providerId="AD" clId="Web-{595DCD16-7FCA-4A26-AA2A-FFDC2FE2F718}" dt="2024-01-18T19:26:34.755" v="4533" actId="14100"/>
          <ac:spMkLst>
            <pc:docMk/>
            <pc:sldMk cId="2911047996" sldId="399"/>
            <ac:spMk id="8" creationId="{BB5ED867-AE3F-589F-01DF-C97C42150231}"/>
          </ac:spMkLst>
        </pc:spChg>
        <pc:spChg chg="add mod">
          <ac:chgData name="Guest User" userId="S::urn:spo:anon#abacf2b1d0951845dc942dd0f04002ba0cd9353c76df2499bd7b5739c4e53e2d::" providerId="AD" clId="Web-{595DCD16-7FCA-4A26-AA2A-FFDC2FE2F718}" dt="2024-01-18T19:26:50.083" v="4550" actId="20577"/>
          <ac:spMkLst>
            <pc:docMk/>
            <pc:sldMk cId="2911047996" sldId="399"/>
            <ac:spMk id="12" creationId="{5EBAC343-1CD7-0020-7F0F-254D0FD37861}"/>
          </ac:spMkLst>
        </pc:spChg>
        <pc:graphicFrameChg chg="add mod modGraphic">
          <ac:chgData name="Guest User" userId="S::urn:spo:anon#abacf2b1d0951845dc942dd0f04002ba0cd9353c76df2499bd7b5739c4e53e2d::" providerId="AD" clId="Web-{595DCD16-7FCA-4A26-AA2A-FFDC2FE2F718}" dt="2024-01-18T19:26:07.754" v="4526"/>
          <ac:graphicFrameMkLst>
            <pc:docMk/>
            <pc:sldMk cId="2911047996" sldId="399"/>
            <ac:graphicFrameMk id="5" creationId="{7820D51C-3B8C-FAE5-9D35-E41468CF21D6}"/>
          </ac:graphicFrameMkLst>
        </pc:graphicFrameChg>
        <pc:graphicFrameChg chg="add mod modGraphic">
          <ac:chgData name="Guest User" userId="S::urn:spo:anon#abacf2b1d0951845dc942dd0f04002ba0cd9353c76df2499bd7b5739c4e53e2d::" providerId="AD" clId="Web-{595DCD16-7FCA-4A26-AA2A-FFDC2FE2F718}" dt="2024-01-18T19:26:13.192" v="4531"/>
          <ac:graphicFrameMkLst>
            <pc:docMk/>
            <pc:sldMk cId="2911047996" sldId="399"/>
            <ac:graphicFrameMk id="6" creationId="{906726AE-7694-235C-72F6-0C49BBBA0F88}"/>
          </ac:graphicFrameMkLst>
        </pc:graphicFrameChg>
        <pc:graphicFrameChg chg="add del mod">
          <ac:chgData name="Guest User" userId="S::urn:spo:anon#abacf2b1d0951845dc942dd0f04002ba0cd9353c76df2499bd7b5739c4e53e2d::" providerId="AD" clId="Web-{595DCD16-7FCA-4A26-AA2A-FFDC2FE2F718}" dt="2024-01-18T00:47:15.562" v="1379"/>
          <ac:graphicFrameMkLst>
            <pc:docMk/>
            <pc:sldMk cId="2911047996" sldId="399"/>
            <ac:graphicFrameMk id="10" creationId="{11ADC184-AA09-5DCC-C206-838DC9F9052F}"/>
          </ac:graphicFrameMkLst>
        </pc:graphicFrameChg>
      </pc:sldChg>
      <pc:sldChg chg="addSp modSp add ord replId addAnim delAnim modAnim">
        <pc:chgData name="Guest User" userId="S::urn:spo:anon#abacf2b1d0951845dc942dd0f04002ba0cd9353c76df2499bd7b5739c4e53e2d::" providerId="AD" clId="Web-{595DCD16-7FCA-4A26-AA2A-FFDC2FE2F718}" dt="2024-01-18T19:27:38.412" v="4554" actId="20577"/>
        <pc:sldMkLst>
          <pc:docMk/>
          <pc:sldMk cId="3422013995" sldId="408"/>
        </pc:sldMkLst>
        <pc:spChg chg="mod">
          <ac:chgData name="Guest User" userId="S::urn:spo:anon#abacf2b1d0951845dc942dd0f04002ba0cd9353c76df2499bd7b5739c4e53e2d::" providerId="AD" clId="Web-{595DCD16-7FCA-4A26-AA2A-FFDC2FE2F718}" dt="2024-01-18T00:59:24.485" v="2243" actId="20577"/>
          <ac:spMkLst>
            <pc:docMk/>
            <pc:sldMk cId="3422013995" sldId="408"/>
            <ac:spMk id="2" creationId="{3062A585-194F-9F49-F549-9C3A9223879B}"/>
          </ac:spMkLst>
        </pc:spChg>
        <pc:spChg chg="mod">
          <ac:chgData name="Guest User" userId="S::urn:spo:anon#abacf2b1d0951845dc942dd0f04002ba0cd9353c76df2499bd7b5739c4e53e2d::" providerId="AD" clId="Web-{595DCD16-7FCA-4A26-AA2A-FFDC2FE2F718}" dt="2024-01-18T19:27:38.412" v="4554" actId="20577"/>
          <ac:spMkLst>
            <pc:docMk/>
            <pc:sldMk cId="3422013995" sldId="408"/>
            <ac:spMk id="3" creationId="{581576C1-ADF5-3866-6445-A4E5FF7F34B6}"/>
          </ac:spMkLst>
        </pc:spChg>
        <pc:spChg chg="add mod">
          <ac:chgData name="Guest User" userId="S::urn:spo:anon#abacf2b1d0951845dc942dd0f04002ba0cd9353c76df2499bd7b5739c4e53e2d::" providerId="AD" clId="Web-{595DCD16-7FCA-4A26-AA2A-FFDC2FE2F718}" dt="2024-01-18T19:07:31.655" v="4456" actId="14100"/>
          <ac:spMkLst>
            <pc:docMk/>
            <pc:sldMk cId="3422013995" sldId="408"/>
            <ac:spMk id="8" creationId="{507C2821-F6DE-E3A1-3894-D1D7616E16F0}"/>
          </ac:spMkLst>
        </pc:spChg>
        <pc:picChg chg="add mod">
          <ac:chgData name="Guest User" userId="S::urn:spo:anon#abacf2b1d0951845dc942dd0f04002ba0cd9353c76df2499bd7b5739c4e53e2d::" providerId="AD" clId="Web-{595DCD16-7FCA-4A26-AA2A-FFDC2FE2F718}" dt="2024-01-18T19:05:12.153" v="4427" actId="1076"/>
          <ac:picMkLst>
            <pc:docMk/>
            <pc:sldMk cId="3422013995" sldId="408"/>
            <ac:picMk id="6" creationId="{386F1833-7AF0-B867-7783-13312D25148A}"/>
          </ac:picMkLst>
        </pc:picChg>
      </pc:sldChg>
      <pc:sldChg chg="addSp modSp add replId addAnim delAnim">
        <pc:chgData name="Guest User" userId="S::urn:spo:anon#abacf2b1d0951845dc942dd0f04002ba0cd9353c76df2499bd7b5739c4e53e2d::" providerId="AD" clId="Web-{595DCD16-7FCA-4A26-AA2A-FFDC2FE2F718}" dt="2024-01-18T19:27:12.506" v="4552"/>
        <pc:sldMkLst>
          <pc:docMk/>
          <pc:sldMk cId="4164640060" sldId="421"/>
        </pc:sldMkLst>
        <pc:spChg chg="mod">
          <ac:chgData name="Guest User" userId="S::urn:spo:anon#abacf2b1d0951845dc942dd0f04002ba0cd9353c76df2499bd7b5739c4e53e2d::" providerId="AD" clId="Web-{595DCD16-7FCA-4A26-AA2A-FFDC2FE2F718}" dt="2024-01-18T18:25:16.838" v="4258" actId="20577"/>
          <ac:spMkLst>
            <pc:docMk/>
            <pc:sldMk cId="4164640060" sldId="421"/>
            <ac:spMk id="2" creationId="{3B9CBFA8-216A-E853-236F-764DC5DB30B3}"/>
          </ac:spMkLst>
        </pc:spChg>
        <pc:spChg chg="mod">
          <ac:chgData name="Guest User" userId="S::urn:spo:anon#abacf2b1d0951845dc942dd0f04002ba0cd9353c76df2499bd7b5739c4e53e2d::" providerId="AD" clId="Web-{595DCD16-7FCA-4A26-AA2A-FFDC2FE2F718}" dt="2024-01-18T19:27:12.506" v="4552"/>
          <ac:spMkLst>
            <pc:docMk/>
            <pc:sldMk cId="4164640060" sldId="421"/>
            <ac:spMk id="3" creationId="{F89AAEE6-B535-87E0-4412-E4A0AC41F0EC}"/>
          </ac:spMkLst>
        </pc:spChg>
        <pc:picChg chg="add mod">
          <ac:chgData name="Guest User" userId="S::urn:spo:anon#abacf2b1d0951845dc942dd0f04002ba0cd9353c76df2499bd7b5739c4e53e2d::" providerId="AD" clId="Web-{595DCD16-7FCA-4A26-AA2A-FFDC2FE2F718}" dt="2024-01-18T19:10:52.972" v="4463" actId="14100"/>
          <ac:picMkLst>
            <pc:docMk/>
            <pc:sldMk cId="4164640060" sldId="421"/>
            <ac:picMk id="5" creationId="{19918DF7-89FE-ED5F-6B69-CF9B3674F3EC}"/>
          </ac:picMkLst>
        </pc:picChg>
      </pc:sldChg>
      <pc:sldChg chg="addSp delSp modSp add mod replId setBg addAnim delAnim">
        <pc:chgData name="Guest User" userId="S::urn:spo:anon#abacf2b1d0951845dc942dd0f04002ba0cd9353c76df2499bd7b5739c4e53e2d::" providerId="AD" clId="Web-{595DCD16-7FCA-4A26-AA2A-FFDC2FE2F718}" dt="2024-01-18T19:31:48.495" v="4558"/>
        <pc:sldMkLst>
          <pc:docMk/>
          <pc:sldMk cId="601755607" sldId="422"/>
        </pc:sldMkLst>
        <pc:spChg chg="mod">
          <ac:chgData name="Guest User" userId="S::urn:spo:anon#abacf2b1d0951845dc942dd0f04002ba0cd9353c76df2499bd7b5739c4e53e2d::" providerId="AD" clId="Web-{595DCD16-7FCA-4A26-AA2A-FFDC2FE2F718}" dt="2024-01-18T19:12:00.785" v="4478" actId="20577"/>
          <ac:spMkLst>
            <pc:docMk/>
            <pc:sldMk cId="601755607" sldId="422"/>
            <ac:spMk id="2" creationId="{FA0189EE-B90C-4ED0-EF45-BF2D3FCA0F91}"/>
          </ac:spMkLst>
        </pc:spChg>
        <pc:spChg chg="mod">
          <ac:chgData name="Guest User" userId="S::urn:spo:anon#abacf2b1d0951845dc942dd0f04002ba0cd9353c76df2499bd7b5739c4e53e2d::" providerId="AD" clId="Web-{595DCD16-7FCA-4A26-AA2A-FFDC2FE2F718}" dt="2024-01-18T18:34:47.398" v="4389" actId="14100"/>
          <ac:spMkLst>
            <pc:docMk/>
            <pc:sldMk cId="601755607" sldId="422"/>
            <ac:spMk id="3" creationId="{D9D82818-59DA-A83F-050F-70E68B25DD76}"/>
          </ac:spMkLst>
        </pc:spChg>
        <pc:spChg chg="mod ord">
          <ac:chgData name="Guest User" userId="S::urn:spo:anon#abacf2b1d0951845dc942dd0f04002ba0cd9353c76df2499bd7b5739c4e53e2d::" providerId="AD" clId="Web-{595DCD16-7FCA-4A26-AA2A-FFDC2FE2F718}" dt="2024-01-18T18:29:12.609" v="4327"/>
          <ac:spMkLst>
            <pc:docMk/>
            <pc:sldMk cId="601755607" sldId="422"/>
            <ac:spMk id="4" creationId="{6141E885-5901-0393-A844-A1AA2D3DBDBF}"/>
          </ac:spMkLst>
        </pc:spChg>
        <pc:spChg chg="add del">
          <ac:chgData name="Guest User" userId="S::urn:spo:anon#abacf2b1d0951845dc942dd0f04002ba0cd9353c76df2499bd7b5739c4e53e2d::" providerId="AD" clId="Web-{595DCD16-7FCA-4A26-AA2A-FFDC2FE2F718}" dt="2024-01-18T18:29:12.609" v="4327"/>
          <ac:spMkLst>
            <pc:docMk/>
            <pc:sldMk cId="601755607" sldId="422"/>
            <ac:spMk id="10" creationId="{F13C74B1-5B17-4795-BED0-7140497B445A}"/>
          </ac:spMkLst>
        </pc:spChg>
        <pc:spChg chg="add del">
          <ac:chgData name="Guest User" userId="S::urn:spo:anon#abacf2b1d0951845dc942dd0f04002ba0cd9353c76df2499bd7b5739c4e53e2d::" providerId="AD" clId="Web-{595DCD16-7FCA-4A26-AA2A-FFDC2FE2F718}" dt="2024-01-18T18:29:12.609" v="4327"/>
          <ac:spMkLst>
            <pc:docMk/>
            <pc:sldMk cId="601755607" sldId="422"/>
            <ac:spMk id="12" creationId="{D4974D33-8DC5-464E-8C6D-BE58F0669C17}"/>
          </ac:spMkLst>
        </pc:spChg>
        <pc:picChg chg="add mod modCrop">
          <ac:chgData name="Guest User" userId="S::urn:spo:anon#abacf2b1d0951845dc942dd0f04002ba0cd9353c76df2499bd7b5739c4e53e2d::" providerId="AD" clId="Web-{595DCD16-7FCA-4A26-AA2A-FFDC2FE2F718}" dt="2024-01-18T19:31:48.495" v="4558"/>
          <ac:picMkLst>
            <pc:docMk/>
            <pc:sldMk cId="601755607" sldId="422"/>
            <ac:picMk id="5" creationId="{E972759C-CE28-E931-9A90-16C6B12E7E1F}"/>
          </ac:picMkLst>
        </pc:picChg>
      </pc:sldChg>
      <pc:sldChg chg="addSp modSp add replId addAnim">
        <pc:chgData name="Guest User" userId="S::urn:spo:anon#abacf2b1d0951845dc942dd0f04002ba0cd9353c76df2499bd7b5739c4e53e2d::" providerId="AD" clId="Web-{595DCD16-7FCA-4A26-AA2A-FFDC2FE2F718}" dt="2024-01-18T19:31:35.901" v="4556"/>
        <pc:sldMkLst>
          <pc:docMk/>
          <pc:sldMk cId="3790943831" sldId="423"/>
        </pc:sldMkLst>
        <pc:spChg chg="mod">
          <ac:chgData name="Guest User" userId="S::urn:spo:anon#abacf2b1d0951845dc942dd0f04002ba0cd9353c76df2499bd7b5739c4e53e2d::" providerId="AD" clId="Web-{595DCD16-7FCA-4A26-AA2A-FFDC2FE2F718}" dt="2024-01-18T18:31:33.159" v="4369" actId="20577"/>
          <ac:spMkLst>
            <pc:docMk/>
            <pc:sldMk cId="3790943831" sldId="423"/>
            <ac:spMk id="2" creationId="{AC6529F1-DE99-8E71-F01C-70645A9BE4D6}"/>
          </ac:spMkLst>
        </pc:spChg>
        <pc:spChg chg="mod">
          <ac:chgData name="Guest User" userId="S::urn:spo:anon#abacf2b1d0951845dc942dd0f04002ba0cd9353c76df2499bd7b5739c4e53e2d::" providerId="AD" clId="Web-{595DCD16-7FCA-4A26-AA2A-FFDC2FE2F718}" dt="2024-01-18T19:05:29.153" v="4430" actId="14100"/>
          <ac:spMkLst>
            <pc:docMk/>
            <pc:sldMk cId="3790943831" sldId="423"/>
            <ac:spMk id="3" creationId="{BD60D9D5-6760-A777-035A-E48253102CED}"/>
          </ac:spMkLst>
        </pc:spChg>
        <pc:picChg chg="add mod modCrop">
          <ac:chgData name="Guest User" userId="S::urn:spo:anon#abacf2b1d0951845dc942dd0f04002ba0cd9353c76df2499bd7b5739c4e53e2d::" providerId="AD" clId="Web-{595DCD16-7FCA-4A26-AA2A-FFDC2FE2F718}" dt="2024-01-18T19:31:35.901" v="4556"/>
          <ac:picMkLst>
            <pc:docMk/>
            <pc:sldMk cId="3790943831" sldId="423"/>
            <ac:picMk id="6" creationId="{A25FF7BD-3065-FD8B-6928-57C7DADFC406}"/>
          </ac:picMkLst>
        </pc:picChg>
      </pc:sldChg>
      <pc:sldChg chg="addSp modSp add mod replId setBg addAnim">
        <pc:chgData name="Guest User" userId="S::urn:spo:anon#abacf2b1d0951845dc942dd0f04002ba0cd9353c76df2499bd7b5739c4e53e2d::" providerId="AD" clId="Web-{595DCD16-7FCA-4A26-AA2A-FFDC2FE2F718}" dt="2024-01-18T19:05:54.669" v="4432"/>
        <pc:sldMkLst>
          <pc:docMk/>
          <pc:sldMk cId="1817042941" sldId="424"/>
        </pc:sldMkLst>
        <pc:spChg chg="mod">
          <ac:chgData name="Guest User" userId="S::urn:spo:anon#abacf2b1d0951845dc942dd0f04002ba0cd9353c76df2499bd7b5739c4e53e2d::" providerId="AD" clId="Web-{595DCD16-7FCA-4A26-AA2A-FFDC2FE2F718}" dt="2024-01-18T18:38:03.652" v="4414"/>
          <ac:spMkLst>
            <pc:docMk/>
            <pc:sldMk cId="1817042941" sldId="424"/>
            <ac:spMk id="2" creationId="{215BCD1D-D241-9C19-54C6-428430D27CE6}"/>
          </ac:spMkLst>
        </pc:spChg>
        <pc:spChg chg="mod">
          <ac:chgData name="Guest User" userId="S::urn:spo:anon#abacf2b1d0951845dc942dd0f04002ba0cd9353c76df2499bd7b5739c4e53e2d::" providerId="AD" clId="Web-{595DCD16-7FCA-4A26-AA2A-FFDC2FE2F718}" dt="2024-01-18T18:38:03.652" v="4414"/>
          <ac:spMkLst>
            <pc:docMk/>
            <pc:sldMk cId="1817042941" sldId="424"/>
            <ac:spMk id="3" creationId="{E13D13C1-FD8F-E1B7-AB82-F2F2D3F068DC}"/>
          </ac:spMkLst>
        </pc:spChg>
        <pc:spChg chg="mod ord">
          <ac:chgData name="Guest User" userId="S::urn:spo:anon#abacf2b1d0951845dc942dd0f04002ba0cd9353c76df2499bd7b5739c4e53e2d::" providerId="AD" clId="Web-{595DCD16-7FCA-4A26-AA2A-FFDC2FE2F718}" dt="2024-01-18T18:38:03.652" v="4414"/>
          <ac:spMkLst>
            <pc:docMk/>
            <pc:sldMk cId="1817042941" sldId="424"/>
            <ac:spMk id="4" creationId="{D99C33B5-7211-2B23-D46F-B59123826E00}"/>
          </ac:spMkLst>
        </pc:spChg>
        <pc:spChg chg="add">
          <ac:chgData name="Guest User" userId="S::urn:spo:anon#abacf2b1d0951845dc942dd0f04002ba0cd9353c76df2499bd7b5739c4e53e2d::" providerId="AD" clId="Web-{595DCD16-7FCA-4A26-AA2A-FFDC2FE2F718}" dt="2024-01-18T18:38:03.652" v="4414"/>
          <ac:spMkLst>
            <pc:docMk/>
            <pc:sldMk cId="1817042941" sldId="424"/>
            <ac:spMk id="11" creationId="{4F7EBAE4-9945-4473-9E34-B2C66EA0F03D}"/>
          </ac:spMkLst>
        </pc:spChg>
        <pc:spChg chg="add">
          <ac:chgData name="Guest User" userId="S::urn:spo:anon#abacf2b1d0951845dc942dd0f04002ba0cd9353c76df2499bd7b5739c4e53e2d::" providerId="AD" clId="Web-{595DCD16-7FCA-4A26-AA2A-FFDC2FE2F718}" dt="2024-01-18T18:38:03.652" v="4414"/>
          <ac:spMkLst>
            <pc:docMk/>
            <pc:sldMk cId="1817042941" sldId="424"/>
            <ac:spMk id="13" creationId="{70BEB1E7-2F88-40BC-B73D-42E5B6F80BFC}"/>
          </ac:spMkLst>
        </pc:spChg>
        <pc:spChg chg="add">
          <ac:chgData name="Guest User" userId="S::urn:spo:anon#abacf2b1d0951845dc942dd0f04002ba0cd9353c76df2499bd7b5739c4e53e2d::" providerId="AD" clId="Web-{595DCD16-7FCA-4A26-AA2A-FFDC2FE2F718}" dt="2024-01-18T18:38:03.652" v="4414"/>
          <ac:spMkLst>
            <pc:docMk/>
            <pc:sldMk cId="1817042941" sldId="424"/>
            <ac:spMk id="15" creationId="{A7B99495-F43F-4D80-A44F-2CB4764EB90B}"/>
          </ac:spMkLst>
        </pc:spChg>
        <pc:picChg chg="add mod modCrop">
          <ac:chgData name="Guest User" userId="S::urn:spo:anon#abacf2b1d0951845dc942dd0f04002ba0cd9353c76df2499bd7b5739c4e53e2d::" providerId="AD" clId="Web-{595DCD16-7FCA-4A26-AA2A-FFDC2FE2F718}" dt="2024-01-18T18:38:36.184" v="4417" actId="14100"/>
          <ac:picMkLst>
            <pc:docMk/>
            <pc:sldMk cId="1817042941" sldId="424"/>
            <ac:picMk id="6" creationId="{3BF151D8-66A3-BF17-474A-C23AC54EFD1F}"/>
          </ac:picMkLst>
        </pc:picChg>
      </pc:sldChg>
    </pc:docChg>
  </pc:docChgLst>
  <pc:docChgLst>
    <pc:chgData name="Garcia, Jenna" userId="S::jgarcia@rpcity.org::33919d02-5b1d-4994-9c51-1df4d9260713" providerId="AD" clId="Web-{A4111321-5AFF-4C1B-D15C-1DEEA803AB17}"/>
    <pc:docChg chg="addSld delSld modSld">
      <pc:chgData name="Garcia, Jenna" userId="S::jgarcia@rpcity.org::33919d02-5b1d-4994-9c51-1df4d9260713" providerId="AD" clId="Web-{A4111321-5AFF-4C1B-D15C-1DEEA803AB17}" dt="2023-12-12T23:50:34.908" v="492" actId="1076"/>
      <pc:docMkLst>
        <pc:docMk/>
      </pc:docMkLst>
      <pc:sldChg chg="addSp delSp modSp mod setBg modClrScheme chgLayout">
        <pc:chgData name="Garcia, Jenna" userId="S::jgarcia@rpcity.org::33919d02-5b1d-4994-9c51-1df4d9260713" providerId="AD" clId="Web-{A4111321-5AFF-4C1B-D15C-1DEEA803AB17}" dt="2023-12-12T23:41:12.010" v="454" actId="1076"/>
        <pc:sldMkLst>
          <pc:docMk/>
          <pc:sldMk cId="3732372989" sldId="383"/>
        </pc:sldMkLst>
        <pc:spChg chg="mod ord">
          <ac:chgData name="Garcia, Jenna" userId="S::jgarcia@rpcity.org::33919d02-5b1d-4994-9c51-1df4d9260713" providerId="AD" clId="Web-{A4111321-5AFF-4C1B-D15C-1DEEA803AB17}" dt="2023-12-12T23:41:12.010" v="454" actId="1076"/>
          <ac:spMkLst>
            <pc:docMk/>
            <pc:sldMk cId="3732372989" sldId="383"/>
            <ac:spMk id="2" creationId="{5A5EB94A-D166-509B-5E80-7A74C727C6B6}"/>
          </ac:spMkLst>
        </pc:spChg>
        <pc:spChg chg="add mod">
          <ac:chgData name="Garcia, Jenna" userId="S::jgarcia@rpcity.org::33919d02-5b1d-4994-9c51-1df4d9260713" providerId="AD" clId="Web-{A4111321-5AFF-4C1B-D15C-1DEEA803AB17}" dt="2023-12-12T23:40:55.729" v="450"/>
          <ac:spMkLst>
            <pc:docMk/>
            <pc:sldMk cId="3732372989" sldId="383"/>
            <ac:spMk id="3" creationId="{0DB5D505-5273-0BFC-4370-25DF184D17D9}"/>
          </ac:spMkLst>
        </pc:spChg>
        <pc:spChg chg="del">
          <ac:chgData name="Garcia, Jenna" userId="S::jgarcia@rpcity.org::33919d02-5b1d-4994-9c51-1df4d9260713" providerId="AD" clId="Web-{A4111321-5AFF-4C1B-D15C-1DEEA803AB17}" dt="2023-12-12T18:20:52.705" v="0"/>
          <ac:spMkLst>
            <pc:docMk/>
            <pc:sldMk cId="3732372989" sldId="383"/>
            <ac:spMk id="3" creationId="{5E62E77F-8A91-1EBF-1F81-CB1064571E5D}"/>
          </ac:spMkLst>
        </pc:spChg>
        <pc:spChg chg="mod ord">
          <ac:chgData name="Garcia, Jenna" userId="S::jgarcia@rpcity.org::33919d02-5b1d-4994-9c51-1df4d9260713" providerId="AD" clId="Web-{A4111321-5AFF-4C1B-D15C-1DEEA803AB17}" dt="2023-12-12T23:40:55.729" v="450"/>
          <ac:spMkLst>
            <pc:docMk/>
            <pc:sldMk cId="3732372989" sldId="383"/>
            <ac:spMk id="4" creationId="{164B5DE6-E135-BDD0-B2CF-6DBFD655E1B2}"/>
          </ac:spMkLst>
        </pc:spChg>
        <pc:spChg chg="add del">
          <ac:chgData name="Garcia, Jenna" userId="S::jgarcia@rpcity.org::33919d02-5b1d-4994-9c51-1df4d9260713" providerId="AD" clId="Web-{A4111321-5AFF-4C1B-D15C-1DEEA803AB17}" dt="2023-12-12T23:40:55.729" v="450"/>
          <ac:spMkLst>
            <pc:docMk/>
            <pc:sldMk cId="3732372989" sldId="383"/>
            <ac:spMk id="10" creationId="{32AEEBC8-9D30-42EF-95F2-386C2653FBF0}"/>
          </ac:spMkLst>
        </pc:spChg>
        <pc:spChg chg="add del">
          <ac:chgData name="Garcia, Jenna" userId="S::jgarcia@rpcity.org::33919d02-5b1d-4994-9c51-1df4d9260713" providerId="AD" clId="Web-{A4111321-5AFF-4C1B-D15C-1DEEA803AB17}" dt="2023-12-12T23:40:55.729" v="450"/>
          <ac:spMkLst>
            <pc:docMk/>
            <pc:sldMk cId="3732372989" sldId="383"/>
            <ac:spMk id="12" creationId="{3529E97A-97C3-40EA-8A04-5C02398D568F}"/>
          </ac:spMkLst>
        </pc:spChg>
        <pc:spChg chg="add del">
          <ac:chgData name="Garcia, Jenna" userId="S::jgarcia@rpcity.org::33919d02-5b1d-4994-9c51-1df4d9260713" providerId="AD" clId="Web-{A4111321-5AFF-4C1B-D15C-1DEEA803AB17}" dt="2023-12-12T23:40:55.729" v="450"/>
          <ac:spMkLst>
            <pc:docMk/>
            <pc:sldMk cId="3732372989" sldId="383"/>
            <ac:spMk id="14" creationId="{59FA8C2E-A5A7-4490-927A-7CD58343EDBB}"/>
          </ac:spMkLst>
        </pc:spChg>
        <pc:picChg chg="add mod ord">
          <ac:chgData name="Garcia, Jenna" userId="S::jgarcia@rpcity.org::33919d02-5b1d-4994-9c51-1df4d9260713" providerId="AD" clId="Web-{A4111321-5AFF-4C1B-D15C-1DEEA803AB17}" dt="2023-12-12T23:41:08.838" v="453" actId="1076"/>
          <ac:picMkLst>
            <pc:docMk/>
            <pc:sldMk cId="3732372989" sldId="383"/>
            <ac:picMk id="5" creationId="{C275D74F-D4A4-5658-CA4F-E4B7242EAE90}"/>
          </ac:picMkLst>
        </pc:picChg>
      </pc:sldChg>
      <pc:sldChg chg="addSp delSp modSp new del mod setBg">
        <pc:chgData name="Garcia, Jenna" userId="S::jgarcia@rpcity.org::33919d02-5b1d-4994-9c51-1df4d9260713" providerId="AD" clId="Web-{A4111321-5AFF-4C1B-D15C-1DEEA803AB17}" dt="2023-12-12T23:38:17.820" v="421"/>
        <pc:sldMkLst>
          <pc:docMk/>
          <pc:sldMk cId="2108985465" sldId="384"/>
        </pc:sldMkLst>
        <pc:spChg chg="mod">
          <ac:chgData name="Garcia, Jenna" userId="S::jgarcia@rpcity.org::33919d02-5b1d-4994-9c51-1df4d9260713" providerId="AD" clId="Web-{A4111321-5AFF-4C1B-D15C-1DEEA803AB17}" dt="2023-12-12T23:37:59.023" v="419" actId="14100"/>
          <ac:spMkLst>
            <pc:docMk/>
            <pc:sldMk cId="2108985465" sldId="384"/>
            <ac:spMk id="2" creationId="{F608395D-ECFD-58A8-F27E-7FF83F664C49}"/>
          </ac:spMkLst>
        </pc:spChg>
        <pc:spChg chg="mod">
          <ac:chgData name="Garcia, Jenna" userId="S::jgarcia@rpcity.org::33919d02-5b1d-4994-9c51-1df4d9260713" providerId="AD" clId="Web-{A4111321-5AFF-4C1B-D15C-1DEEA803AB17}" dt="2023-12-12T23:37:36.726" v="414" actId="20577"/>
          <ac:spMkLst>
            <pc:docMk/>
            <pc:sldMk cId="2108985465" sldId="384"/>
            <ac:spMk id="3" creationId="{5A5428FA-4898-2A11-F1FF-77753A439B4F}"/>
          </ac:spMkLst>
        </pc:spChg>
        <pc:spChg chg="mod ord">
          <ac:chgData name="Garcia, Jenna" userId="S::jgarcia@rpcity.org::33919d02-5b1d-4994-9c51-1df4d9260713" providerId="AD" clId="Web-{A4111321-5AFF-4C1B-D15C-1DEEA803AB17}" dt="2023-12-12T20:03:58.677" v="388"/>
          <ac:spMkLst>
            <pc:docMk/>
            <pc:sldMk cId="2108985465" sldId="384"/>
            <ac:spMk id="4" creationId="{037D3A87-5CC4-3C67-4CFE-0898871FEFDD}"/>
          </ac:spMkLst>
        </pc:spChg>
        <pc:spChg chg="add mod">
          <ac:chgData name="Garcia, Jenna" userId="S::jgarcia@rpcity.org::33919d02-5b1d-4994-9c51-1df4d9260713" providerId="AD" clId="Web-{A4111321-5AFF-4C1B-D15C-1DEEA803AB17}" dt="2023-12-12T23:37:49.273" v="417" actId="1076"/>
          <ac:spMkLst>
            <pc:docMk/>
            <pc:sldMk cId="2108985465" sldId="384"/>
            <ac:spMk id="7" creationId="{FAA43034-9036-79FF-8FAF-D14C7B52E778}"/>
          </ac:spMkLst>
        </pc:spChg>
        <pc:spChg chg="add del">
          <ac:chgData name="Garcia, Jenna" userId="S::jgarcia@rpcity.org::33919d02-5b1d-4994-9c51-1df4d9260713" providerId="AD" clId="Web-{A4111321-5AFF-4C1B-D15C-1DEEA803AB17}" dt="2023-12-12T20:02:00.097" v="379"/>
          <ac:spMkLst>
            <pc:docMk/>
            <pc:sldMk cId="2108985465" sldId="384"/>
            <ac:spMk id="9" creationId="{18873D23-2DCF-4B31-A009-95721C06E8E1}"/>
          </ac:spMkLst>
        </pc:spChg>
        <pc:spChg chg="add">
          <ac:chgData name="Garcia, Jenna" userId="S::jgarcia@rpcity.org::33919d02-5b1d-4994-9c51-1df4d9260713" providerId="AD" clId="Web-{A4111321-5AFF-4C1B-D15C-1DEEA803AB17}" dt="2023-12-12T20:03:58.677" v="388"/>
          <ac:spMkLst>
            <pc:docMk/>
            <pc:sldMk cId="2108985465" sldId="384"/>
            <ac:spMk id="10" creationId="{F13C74B1-5B17-4795-BED0-7140497B445A}"/>
          </ac:spMkLst>
        </pc:spChg>
        <pc:spChg chg="add del">
          <ac:chgData name="Garcia, Jenna" userId="S::jgarcia@rpcity.org::33919d02-5b1d-4994-9c51-1df4d9260713" providerId="AD" clId="Web-{A4111321-5AFF-4C1B-D15C-1DEEA803AB17}" dt="2023-12-12T20:02:00.097" v="379"/>
          <ac:spMkLst>
            <pc:docMk/>
            <pc:sldMk cId="2108985465" sldId="384"/>
            <ac:spMk id="11" creationId="{C13EF075-D4EF-4929-ADBC-91B27DA19955}"/>
          </ac:spMkLst>
        </pc:spChg>
        <pc:spChg chg="add">
          <ac:chgData name="Garcia, Jenna" userId="S::jgarcia@rpcity.org::33919d02-5b1d-4994-9c51-1df4d9260713" providerId="AD" clId="Web-{A4111321-5AFF-4C1B-D15C-1DEEA803AB17}" dt="2023-12-12T20:03:58.677" v="388"/>
          <ac:spMkLst>
            <pc:docMk/>
            <pc:sldMk cId="2108985465" sldId="384"/>
            <ac:spMk id="12" creationId="{D4974D33-8DC5-464E-8C6D-BE58F0669C17}"/>
          </ac:spMkLst>
        </pc:spChg>
        <pc:grpChg chg="add del">
          <ac:chgData name="Garcia, Jenna" userId="S::jgarcia@rpcity.org::33919d02-5b1d-4994-9c51-1df4d9260713" providerId="AD" clId="Web-{A4111321-5AFF-4C1B-D15C-1DEEA803AB17}" dt="2023-12-12T20:02:00.097" v="379"/>
          <ac:grpSpMkLst>
            <pc:docMk/>
            <pc:sldMk cId="2108985465" sldId="384"/>
            <ac:grpSpMk id="13" creationId="{DAA26DFA-AAB2-4973-9C17-16D587C7B198}"/>
          </ac:grpSpMkLst>
        </pc:grpChg>
        <pc:picChg chg="add del mod">
          <ac:chgData name="Garcia, Jenna" userId="S::jgarcia@rpcity.org::33919d02-5b1d-4994-9c51-1df4d9260713" providerId="AD" clId="Web-{A4111321-5AFF-4C1B-D15C-1DEEA803AB17}" dt="2023-12-12T23:37:21.663" v="406"/>
          <ac:picMkLst>
            <pc:docMk/>
            <pc:sldMk cId="2108985465" sldId="384"/>
            <ac:picMk id="5" creationId="{AB6B287D-0FE0-B5BA-CE9D-D90ADE7B712E}"/>
          </ac:picMkLst>
        </pc:picChg>
      </pc:sldChg>
      <pc:sldChg chg="new del">
        <pc:chgData name="Garcia, Jenna" userId="S::jgarcia@rpcity.org::33919d02-5b1d-4994-9c51-1df4d9260713" providerId="AD" clId="Web-{A4111321-5AFF-4C1B-D15C-1DEEA803AB17}" dt="2023-12-12T19:56:28.545" v="352"/>
        <pc:sldMkLst>
          <pc:docMk/>
          <pc:sldMk cId="2307423479" sldId="385"/>
        </pc:sldMkLst>
      </pc:sldChg>
      <pc:sldChg chg="addSp delSp modSp add mod setBg">
        <pc:chgData name="Garcia, Jenna" userId="S::jgarcia@rpcity.org::33919d02-5b1d-4994-9c51-1df4d9260713" providerId="AD" clId="Web-{A4111321-5AFF-4C1B-D15C-1DEEA803AB17}" dt="2023-12-12T23:50:34.908" v="492" actId="1076"/>
        <pc:sldMkLst>
          <pc:docMk/>
          <pc:sldMk cId="2214467911" sldId="386"/>
        </pc:sldMkLst>
        <pc:spChg chg="mod">
          <ac:chgData name="Garcia, Jenna" userId="S::jgarcia@rpcity.org::33919d02-5b1d-4994-9c51-1df4d9260713" providerId="AD" clId="Web-{A4111321-5AFF-4C1B-D15C-1DEEA803AB17}" dt="2023-12-12T20:02:13.801" v="385" actId="14100"/>
          <ac:spMkLst>
            <pc:docMk/>
            <pc:sldMk cId="2214467911" sldId="386"/>
            <ac:spMk id="2" creationId="{F608395D-ECFD-58A8-F27E-7FF83F664C49}"/>
          </ac:spMkLst>
        </pc:spChg>
        <pc:spChg chg="mod">
          <ac:chgData name="Garcia, Jenna" userId="S::jgarcia@rpcity.org::33919d02-5b1d-4994-9c51-1df4d9260713" providerId="AD" clId="Web-{A4111321-5AFF-4C1B-D15C-1DEEA803AB17}" dt="2023-12-12T23:50:34.908" v="492" actId="1076"/>
          <ac:spMkLst>
            <pc:docMk/>
            <pc:sldMk cId="2214467911" sldId="386"/>
            <ac:spMk id="3" creationId="{5A5428FA-4898-2A11-F1FF-77753A439B4F}"/>
          </ac:spMkLst>
        </pc:spChg>
        <pc:spChg chg="mod">
          <ac:chgData name="Garcia, Jenna" userId="S::jgarcia@rpcity.org::33919d02-5b1d-4994-9c51-1df4d9260713" providerId="AD" clId="Web-{A4111321-5AFF-4C1B-D15C-1DEEA803AB17}" dt="2023-12-12T20:01:37.425" v="371"/>
          <ac:spMkLst>
            <pc:docMk/>
            <pc:sldMk cId="2214467911" sldId="386"/>
            <ac:spMk id="4" creationId="{037D3A87-5CC4-3C67-4CFE-0898871FEFDD}"/>
          </ac:spMkLst>
        </pc:spChg>
        <pc:spChg chg="add mod">
          <ac:chgData name="Garcia, Jenna" userId="S::jgarcia@rpcity.org::33919d02-5b1d-4994-9c51-1df4d9260713" providerId="AD" clId="Web-{A4111321-5AFF-4C1B-D15C-1DEEA803AB17}" dt="2023-12-12T23:50:26.080" v="490" actId="1076"/>
          <ac:spMkLst>
            <pc:docMk/>
            <pc:sldMk cId="2214467911" sldId="386"/>
            <ac:spMk id="6" creationId="{7114CF03-0545-C8A0-7482-D369EC40D2B0}"/>
          </ac:spMkLst>
        </pc:spChg>
        <pc:spChg chg="add mod">
          <ac:chgData name="Garcia, Jenna" userId="S::jgarcia@rpcity.org::33919d02-5b1d-4994-9c51-1df4d9260713" providerId="AD" clId="Web-{A4111321-5AFF-4C1B-D15C-1DEEA803AB17}" dt="2023-12-12T23:50:29.580" v="491" actId="1076"/>
          <ac:spMkLst>
            <pc:docMk/>
            <pc:sldMk cId="2214467911" sldId="386"/>
            <ac:spMk id="7" creationId="{19EC9D6F-D914-D61A-2EED-D5F66D925448}"/>
          </ac:spMkLst>
        </pc:spChg>
        <pc:spChg chg="add mod">
          <ac:chgData name="Garcia, Jenna" userId="S::jgarcia@rpcity.org::33919d02-5b1d-4994-9c51-1df4d9260713" providerId="AD" clId="Web-{A4111321-5AFF-4C1B-D15C-1DEEA803AB17}" dt="2023-12-12T23:49:36.220" v="480" actId="1076"/>
          <ac:spMkLst>
            <pc:docMk/>
            <pc:sldMk cId="2214467911" sldId="386"/>
            <ac:spMk id="8" creationId="{1161E33B-D7D4-B7D7-72CA-8EEFAADF1D2C}"/>
          </ac:spMkLst>
        </pc:spChg>
        <pc:spChg chg="add mod">
          <ac:chgData name="Garcia, Jenna" userId="S::jgarcia@rpcity.org::33919d02-5b1d-4994-9c51-1df4d9260713" providerId="AD" clId="Web-{A4111321-5AFF-4C1B-D15C-1DEEA803AB17}" dt="2023-12-12T23:50:19.471" v="489" actId="1076"/>
          <ac:spMkLst>
            <pc:docMk/>
            <pc:sldMk cId="2214467911" sldId="386"/>
            <ac:spMk id="9" creationId="{5967B44F-BE9E-2474-07F0-C30E1DCDC00B}"/>
          </ac:spMkLst>
        </pc:spChg>
        <pc:spChg chg="add del">
          <ac:chgData name="Garcia, Jenna" userId="S::jgarcia@rpcity.org::33919d02-5b1d-4994-9c51-1df4d9260713" providerId="AD" clId="Web-{A4111321-5AFF-4C1B-D15C-1DEEA803AB17}" dt="2023-12-12T20:01:37.425" v="371"/>
          <ac:spMkLst>
            <pc:docMk/>
            <pc:sldMk cId="2214467911" sldId="386"/>
            <ac:spMk id="10" creationId="{04812C46-200A-4DEB-A05E-3ED6C68C2387}"/>
          </ac:spMkLst>
        </pc:spChg>
        <pc:spChg chg="add del">
          <ac:chgData name="Garcia, Jenna" userId="S::jgarcia@rpcity.org::33919d02-5b1d-4994-9c51-1df4d9260713" providerId="AD" clId="Web-{A4111321-5AFF-4C1B-D15C-1DEEA803AB17}" dt="2023-12-12T20:01:37.425" v="371"/>
          <ac:spMkLst>
            <pc:docMk/>
            <pc:sldMk cId="2214467911" sldId="386"/>
            <ac:spMk id="12" creationId="{D1EA859B-E555-4109-94F3-6700E046E008}"/>
          </ac:spMkLst>
        </pc:spChg>
        <pc:spChg chg="add del">
          <ac:chgData name="Garcia, Jenna" userId="S::jgarcia@rpcity.org::33919d02-5b1d-4994-9c51-1df4d9260713" providerId="AD" clId="Web-{A4111321-5AFF-4C1B-D15C-1DEEA803AB17}" dt="2023-12-12T23:48:00.734" v="469"/>
          <ac:spMkLst>
            <pc:docMk/>
            <pc:sldMk cId="2214467911" sldId="386"/>
            <ac:spMk id="13" creationId="{CBEF469B-0D5C-9175-A49E-A28ACBB7DC47}"/>
          </ac:spMkLst>
        </pc:spChg>
        <pc:spChg chg="add del">
          <ac:chgData name="Garcia, Jenna" userId="S::jgarcia@rpcity.org::33919d02-5b1d-4994-9c51-1df4d9260713" providerId="AD" clId="Web-{A4111321-5AFF-4C1B-D15C-1DEEA803AB17}" dt="2023-12-12T23:49:54.439" v="483"/>
          <ac:spMkLst>
            <pc:docMk/>
            <pc:sldMk cId="2214467911" sldId="386"/>
            <ac:spMk id="14" creationId="{C7E9C1BE-7ED4-5028-CB0E-A326CF6799F4}"/>
          </ac:spMkLst>
        </pc:spChg>
        <pc:spChg chg="add del">
          <ac:chgData name="Garcia, Jenna" userId="S::jgarcia@rpcity.org::33919d02-5b1d-4994-9c51-1df4d9260713" providerId="AD" clId="Web-{A4111321-5AFF-4C1B-D15C-1DEEA803AB17}" dt="2023-12-12T23:50:01.033" v="485"/>
          <ac:spMkLst>
            <pc:docMk/>
            <pc:sldMk cId="2214467911" sldId="386"/>
            <ac:spMk id="15" creationId="{EC3F1A52-1B37-6A6C-270B-8324061F8F01}"/>
          </ac:spMkLst>
        </pc:spChg>
        <pc:spChg chg="add del">
          <ac:chgData name="Garcia, Jenna" userId="S::jgarcia@rpcity.org::33919d02-5b1d-4994-9c51-1df4d9260713" providerId="AD" clId="Web-{A4111321-5AFF-4C1B-D15C-1DEEA803AB17}" dt="2023-12-12T20:01:37.425" v="371"/>
          <ac:spMkLst>
            <pc:docMk/>
            <pc:sldMk cId="2214467911" sldId="386"/>
            <ac:spMk id="18" creationId="{F13C74B1-5B17-4795-BED0-7140497B445A}"/>
          </ac:spMkLst>
        </pc:spChg>
        <pc:spChg chg="add del">
          <ac:chgData name="Garcia, Jenna" userId="S::jgarcia@rpcity.org::33919d02-5b1d-4994-9c51-1df4d9260713" providerId="AD" clId="Web-{A4111321-5AFF-4C1B-D15C-1DEEA803AB17}" dt="2023-12-12T20:01:37.425" v="371"/>
          <ac:spMkLst>
            <pc:docMk/>
            <pc:sldMk cId="2214467911" sldId="386"/>
            <ac:spMk id="20" creationId="{D4974D33-8DC5-464E-8C6D-BE58F0669C17}"/>
          </ac:spMkLst>
        </pc:spChg>
        <pc:graphicFrameChg chg="add del mod">
          <ac:chgData name="Garcia, Jenna" userId="S::jgarcia@rpcity.org::33919d02-5b1d-4994-9c51-1df4d9260713" providerId="AD" clId="Web-{A4111321-5AFF-4C1B-D15C-1DEEA803AB17}" dt="2023-12-12T23:47:24.171" v="466"/>
          <ac:graphicFrameMkLst>
            <pc:docMk/>
            <pc:sldMk cId="2214467911" sldId="386"/>
            <ac:graphicFrameMk id="11" creationId="{3E26BB04-3728-B8DF-CA1C-007D0CDA3F48}"/>
          </ac:graphicFrameMkLst>
        </pc:graphicFrameChg>
        <pc:picChg chg="add del mod ord">
          <ac:chgData name="Garcia, Jenna" userId="S::jgarcia@rpcity.org::33919d02-5b1d-4994-9c51-1df4d9260713" providerId="AD" clId="Web-{A4111321-5AFF-4C1B-D15C-1DEEA803AB17}" dt="2023-12-12T20:02:07.723" v="383"/>
          <ac:picMkLst>
            <pc:docMk/>
            <pc:sldMk cId="2214467911" sldId="386"/>
            <ac:picMk id="5" creationId="{714B94B7-3D53-0B28-70DC-752091432B30}"/>
          </ac:picMkLst>
        </pc:picChg>
        <pc:picChg chg="add del">
          <ac:chgData name="Garcia, Jenna" userId="S::jgarcia@rpcity.org::33919d02-5b1d-4994-9c51-1df4d9260713" providerId="AD" clId="Web-{A4111321-5AFF-4C1B-D15C-1DEEA803AB17}" dt="2023-12-12T20:01:37.425" v="371"/>
          <ac:picMkLst>
            <pc:docMk/>
            <pc:sldMk cId="2214467911" sldId="386"/>
            <ac:picMk id="14" creationId="{D7EFC90B-C06A-AEB8-39AD-423F6CC10C9B}"/>
          </ac:picMkLst>
        </pc:picChg>
      </pc:sldChg>
      <pc:sldChg chg="addSp delSp modSp new add del">
        <pc:chgData name="Garcia, Jenna" userId="S::jgarcia@rpcity.org::33919d02-5b1d-4994-9c51-1df4d9260713" providerId="AD" clId="Web-{A4111321-5AFF-4C1B-D15C-1DEEA803AB17}" dt="2023-12-12T23:41:03.870" v="452"/>
        <pc:sldMkLst>
          <pc:docMk/>
          <pc:sldMk cId="2825671192" sldId="387"/>
        </pc:sldMkLst>
        <pc:spChg chg="del mod">
          <ac:chgData name="Garcia, Jenna" userId="S::jgarcia@rpcity.org::33919d02-5b1d-4994-9c51-1df4d9260713" providerId="AD" clId="Web-{A4111321-5AFF-4C1B-D15C-1DEEA803AB17}" dt="2023-12-12T23:36:23.319" v="405"/>
          <ac:spMkLst>
            <pc:docMk/>
            <pc:sldMk cId="2825671192" sldId="387"/>
            <ac:spMk id="2" creationId="{D11592F7-0895-209A-5451-2740953EDC02}"/>
          </ac:spMkLst>
        </pc:spChg>
        <pc:spChg chg="add mod">
          <ac:chgData name="Garcia, Jenna" userId="S::jgarcia@rpcity.org::33919d02-5b1d-4994-9c51-1df4d9260713" providerId="AD" clId="Web-{A4111321-5AFF-4C1B-D15C-1DEEA803AB17}" dt="2023-12-12T23:36:23.319" v="405"/>
          <ac:spMkLst>
            <pc:docMk/>
            <pc:sldMk cId="2825671192" sldId="387"/>
            <ac:spMk id="5" creationId="{CDE80AB7-66F4-B8A9-2C30-EBADE4AC28EC}"/>
          </ac:spMkLst>
        </pc:spChg>
      </pc:sldChg>
      <pc:sldChg chg="new del">
        <pc:chgData name="Garcia, Jenna" userId="S::jgarcia@rpcity.org::33919d02-5b1d-4994-9c51-1df4d9260713" providerId="AD" clId="Web-{A4111321-5AFF-4C1B-D15C-1DEEA803AB17}" dt="2023-12-12T23:34:43.693" v="395"/>
        <pc:sldMkLst>
          <pc:docMk/>
          <pc:sldMk cId="3301614176" sldId="387"/>
        </pc:sldMkLst>
      </pc:sldChg>
      <pc:sldChg chg="new del">
        <pc:chgData name="Garcia, Jenna" userId="S::jgarcia@rpcity.org::33919d02-5b1d-4994-9c51-1df4d9260713" providerId="AD" clId="Web-{A4111321-5AFF-4C1B-D15C-1DEEA803AB17}" dt="2023-12-12T23:34:44.989" v="396"/>
        <pc:sldMkLst>
          <pc:docMk/>
          <pc:sldMk cId="1034761730" sldId="388"/>
        </pc:sldMkLst>
      </pc:sldChg>
    </pc:docChg>
  </pc:docChgLst>
  <pc:docChgLst>
    <pc:chgData name="Guest User" userId="S::urn:spo:anon#699e6e697e67092607eb9f7d0ebaeb6f2c38d51d6c77ad693e8c7e27ced4917f::" providerId="AD" clId="Web-{40AC9A9E-4959-2F7A-ED31-68DAC3FD9727}"/>
    <pc:docChg chg="mod addSld delSld modSld sldOrd">
      <pc:chgData name="Guest User" userId="S::urn:spo:anon#699e6e697e67092607eb9f7d0ebaeb6f2c38d51d6c77ad693e8c7e27ced4917f::" providerId="AD" clId="Web-{40AC9A9E-4959-2F7A-ED31-68DAC3FD9727}" dt="2024-01-18T00:46:01.019" v="1247"/>
      <pc:docMkLst>
        <pc:docMk/>
      </pc:docMkLst>
      <pc:sldChg chg="ord addCm">
        <pc:chgData name="Guest User" userId="S::urn:spo:anon#699e6e697e67092607eb9f7d0ebaeb6f2c38d51d6c77ad693e8c7e27ced4917f::" providerId="AD" clId="Web-{40AC9A9E-4959-2F7A-ED31-68DAC3FD9727}" dt="2024-01-17T19:51:57.602" v="421"/>
        <pc:sldMkLst>
          <pc:docMk/>
          <pc:sldMk cId="3732372989" sldId="383"/>
        </pc:sldMkLst>
        <pc:extLst>
          <p:ext xmlns:p="http://schemas.openxmlformats.org/presentationml/2006/main" uri="{D6D511B9-2390-475A-947B-AFAB55BFBCF1}">
            <pc226:cmChg xmlns:pc226="http://schemas.microsoft.com/office/powerpoint/2022/06/main/command" chg="add">
              <pc226:chgData name="Guest User" userId="S::urn:spo:anon#699e6e697e67092607eb9f7d0ebaeb6f2c38d51d6c77ad693e8c7e27ced4917f::" providerId="AD" clId="Web-{40AC9A9E-4959-2F7A-ED31-68DAC3FD9727}" dt="2024-01-17T19:18:20.709" v="16"/>
              <pc2:cmMkLst xmlns:pc2="http://schemas.microsoft.com/office/powerpoint/2019/9/main/command">
                <pc:docMk/>
                <pc:sldMk cId="3732372989" sldId="383"/>
                <pc2:cmMk id="{6D3F0E9C-4783-4207-B02D-430570C0B074}"/>
              </pc2:cmMkLst>
            </pc226:cmChg>
          </p:ext>
        </pc:extLst>
      </pc:sldChg>
      <pc:sldChg chg="addSp delSp modSp">
        <pc:chgData name="Guest User" userId="S::urn:spo:anon#699e6e697e67092607eb9f7d0ebaeb6f2c38d51d6c77ad693e8c7e27ced4917f::" providerId="AD" clId="Web-{40AC9A9E-4959-2F7A-ED31-68DAC3FD9727}" dt="2024-01-17T19:56:19.307" v="503"/>
        <pc:sldMkLst>
          <pc:docMk/>
          <pc:sldMk cId="2214467911" sldId="386"/>
        </pc:sldMkLst>
        <pc:spChg chg="mod">
          <ac:chgData name="Guest User" userId="S::urn:spo:anon#699e6e697e67092607eb9f7d0ebaeb6f2c38d51d6c77ad693e8c7e27ced4917f::" providerId="AD" clId="Web-{40AC9A9E-4959-2F7A-ED31-68DAC3FD9727}" dt="2024-01-17T19:56:19.307" v="503"/>
          <ac:spMkLst>
            <pc:docMk/>
            <pc:sldMk cId="2214467911" sldId="386"/>
            <ac:spMk id="2" creationId="{F608395D-ECFD-58A8-F27E-7FF83F664C49}"/>
          </ac:spMkLst>
        </pc:spChg>
        <pc:spChg chg="del mod">
          <ac:chgData name="Guest User" userId="S::urn:spo:anon#699e6e697e67092607eb9f7d0ebaeb6f2c38d51d6c77ad693e8c7e27ced4917f::" providerId="AD" clId="Web-{40AC9A9E-4959-2F7A-ED31-68DAC3FD9727}" dt="2024-01-17T19:52:32.102" v="438"/>
          <ac:spMkLst>
            <pc:docMk/>
            <pc:sldMk cId="2214467911" sldId="386"/>
            <ac:spMk id="3" creationId="{5A5428FA-4898-2A11-F1FF-77753A439B4F}"/>
          </ac:spMkLst>
        </pc:spChg>
        <pc:spChg chg="mod">
          <ac:chgData name="Guest User" userId="S::urn:spo:anon#699e6e697e67092607eb9f7d0ebaeb6f2c38d51d6c77ad693e8c7e27ced4917f::" providerId="AD" clId="Web-{40AC9A9E-4959-2F7A-ED31-68DAC3FD9727}" dt="2024-01-17T19:56:19.307" v="503"/>
          <ac:spMkLst>
            <pc:docMk/>
            <pc:sldMk cId="2214467911" sldId="386"/>
            <ac:spMk id="4" creationId="{037D3A87-5CC4-3C67-4CFE-0898871FEFDD}"/>
          </ac:spMkLst>
        </pc:spChg>
        <pc:spChg chg="del mod">
          <ac:chgData name="Guest User" userId="S::urn:spo:anon#699e6e697e67092607eb9f7d0ebaeb6f2c38d51d6c77ad693e8c7e27ced4917f::" providerId="AD" clId="Web-{40AC9A9E-4959-2F7A-ED31-68DAC3FD9727}" dt="2024-01-17T19:52:38.774" v="440"/>
          <ac:spMkLst>
            <pc:docMk/>
            <pc:sldMk cId="2214467911" sldId="386"/>
            <ac:spMk id="6" creationId="{7114CF03-0545-C8A0-7482-D369EC40D2B0}"/>
          </ac:spMkLst>
        </pc:spChg>
        <pc:spChg chg="del mod">
          <ac:chgData name="Guest User" userId="S::urn:spo:anon#699e6e697e67092607eb9f7d0ebaeb6f2c38d51d6c77ad693e8c7e27ced4917f::" providerId="AD" clId="Web-{40AC9A9E-4959-2F7A-ED31-68DAC3FD9727}" dt="2024-01-17T19:52:13.227" v="425"/>
          <ac:spMkLst>
            <pc:docMk/>
            <pc:sldMk cId="2214467911" sldId="386"/>
            <ac:spMk id="7" creationId="{19EC9D6F-D914-D61A-2EED-D5F66D925448}"/>
          </ac:spMkLst>
        </pc:spChg>
        <pc:spChg chg="del">
          <ac:chgData name="Guest User" userId="S::urn:spo:anon#699e6e697e67092607eb9f7d0ebaeb6f2c38d51d6c77ad693e8c7e27ced4917f::" providerId="AD" clId="Web-{40AC9A9E-4959-2F7A-ED31-68DAC3FD9727}" dt="2024-01-17T19:52:07.961" v="422"/>
          <ac:spMkLst>
            <pc:docMk/>
            <pc:sldMk cId="2214467911" sldId="386"/>
            <ac:spMk id="8" creationId="{1161E33B-D7D4-B7D7-72CA-8EEFAADF1D2C}"/>
          </ac:spMkLst>
        </pc:spChg>
        <pc:spChg chg="del">
          <ac:chgData name="Guest User" userId="S::urn:spo:anon#699e6e697e67092607eb9f7d0ebaeb6f2c38d51d6c77ad693e8c7e27ced4917f::" providerId="AD" clId="Web-{40AC9A9E-4959-2F7A-ED31-68DAC3FD9727}" dt="2024-01-17T19:52:09.743" v="423"/>
          <ac:spMkLst>
            <pc:docMk/>
            <pc:sldMk cId="2214467911" sldId="386"/>
            <ac:spMk id="9" creationId="{5967B44F-BE9E-2474-07F0-C30E1DCDC00B}"/>
          </ac:spMkLst>
        </pc:spChg>
        <pc:spChg chg="del">
          <ac:chgData name="Guest User" userId="S::urn:spo:anon#699e6e697e67092607eb9f7d0ebaeb6f2c38d51d6c77ad693e8c7e27ced4917f::" providerId="AD" clId="Web-{40AC9A9E-4959-2F7A-ED31-68DAC3FD9727}" dt="2024-01-17T19:52:38.774" v="440"/>
          <ac:spMkLst>
            <pc:docMk/>
            <pc:sldMk cId="2214467911" sldId="386"/>
            <ac:spMk id="10" creationId="{04812C46-200A-4DEB-A05E-3ED6C68C2387}"/>
          </ac:spMkLst>
        </pc:spChg>
        <pc:spChg chg="del">
          <ac:chgData name="Guest User" userId="S::urn:spo:anon#699e6e697e67092607eb9f7d0ebaeb6f2c38d51d6c77ad693e8c7e27ced4917f::" providerId="AD" clId="Web-{40AC9A9E-4959-2F7A-ED31-68DAC3FD9727}" dt="2024-01-17T19:52:38.774" v="440"/>
          <ac:spMkLst>
            <pc:docMk/>
            <pc:sldMk cId="2214467911" sldId="386"/>
            <ac:spMk id="12" creationId="{D1EA859B-E555-4109-94F3-6700E046E008}"/>
          </ac:spMkLst>
        </pc:spChg>
        <pc:spChg chg="add del">
          <ac:chgData name="Guest User" userId="S::urn:spo:anon#699e6e697e67092607eb9f7d0ebaeb6f2c38d51d6c77ad693e8c7e27ced4917f::" providerId="AD" clId="Web-{40AC9A9E-4959-2F7A-ED31-68DAC3FD9727}" dt="2024-01-17T19:54:08.087" v="484"/>
          <ac:spMkLst>
            <pc:docMk/>
            <pc:sldMk cId="2214467911" sldId="386"/>
            <ac:spMk id="16" creationId="{7517A47C-B2E5-4B79-8061-D74B1311AF6E}"/>
          </ac:spMkLst>
        </pc:spChg>
        <pc:spChg chg="add del">
          <ac:chgData name="Guest User" userId="S::urn:spo:anon#699e6e697e67092607eb9f7d0ebaeb6f2c38d51d6c77ad693e8c7e27ced4917f::" providerId="AD" clId="Web-{40AC9A9E-4959-2F7A-ED31-68DAC3FD9727}" dt="2024-01-17T19:54:08.087" v="484"/>
          <ac:spMkLst>
            <pc:docMk/>
            <pc:sldMk cId="2214467911" sldId="386"/>
            <ac:spMk id="17" creationId="{C505E780-2083-4CB5-A42A-5E0E2908ECC3}"/>
          </ac:spMkLst>
        </pc:spChg>
        <pc:spChg chg="add del">
          <ac:chgData name="Guest User" userId="S::urn:spo:anon#699e6e697e67092607eb9f7d0ebaeb6f2c38d51d6c77ad693e8c7e27ced4917f::" providerId="AD" clId="Web-{40AC9A9E-4959-2F7A-ED31-68DAC3FD9727}" dt="2024-01-17T19:54:08.087" v="484"/>
          <ac:spMkLst>
            <pc:docMk/>
            <pc:sldMk cId="2214467911" sldId="386"/>
            <ac:spMk id="22" creationId="{D2C0AE1C-0118-41AE-8A10-7CDCBF10E96F}"/>
          </ac:spMkLst>
        </pc:spChg>
        <pc:spChg chg="add del">
          <ac:chgData name="Guest User" userId="S::urn:spo:anon#699e6e697e67092607eb9f7d0ebaeb6f2c38d51d6c77ad693e8c7e27ced4917f::" providerId="AD" clId="Web-{40AC9A9E-4959-2F7A-ED31-68DAC3FD9727}" dt="2024-01-17T19:54:08.087" v="484"/>
          <ac:spMkLst>
            <pc:docMk/>
            <pc:sldMk cId="2214467911" sldId="386"/>
            <ac:spMk id="24" creationId="{463EEC44-1BA3-44ED-81FC-A644B04B2A44}"/>
          </ac:spMkLst>
        </pc:spChg>
        <pc:spChg chg="add del">
          <ac:chgData name="Guest User" userId="S::urn:spo:anon#699e6e697e67092607eb9f7d0ebaeb6f2c38d51d6c77ad693e8c7e27ced4917f::" providerId="AD" clId="Web-{40AC9A9E-4959-2F7A-ED31-68DAC3FD9727}" dt="2024-01-17T19:55:26.901" v="498"/>
          <ac:spMkLst>
            <pc:docMk/>
            <pc:sldMk cId="2214467911" sldId="386"/>
            <ac:spMk id="29" creationId="{C05CBC3C-2E5A-4839-8B9B-2E5A6ADF0F58}"/>
          </ac:spMkLst>
        </pc:spChg>
        <pc:spChg chg="add del">
          <ac:chgData name="Guest User" userId="S::urn:spo:anon#699e6e697e67092607eb9f7d0ebaeb6f2c38d51d6c77ad693e8c7e27ced4917f::" providerId="AD" clId="Web-{40AC9A9E-4959-2F7A-ED31-68DAC3FD9727}" dt="2024-01-17T19:55:26.901" v="498"/>
          <ac:spMkLst>
            <pc:docMk/>
            <pc:sldMk cId="2214467911" sldId="386"/>
            <ac:spMk id="31" creationId="{DB5B423A-57CC-4C58-AA26-8E2E862B03A0}"/>
          </ac:spMkLst>
        </pc:spChg>
        <pc:spChg chg="add del">
          <ac:chgData name="Guest User" userId="S::urn:spo:anon#699e6e697e67092607eb9f7d0ebaeb6f2c38d51d6c77ad693e8c7e27ced4917f::" providerId="AD" clId="Web-{40AC9A9E-4959-2F7A-ED31-68DAC3FD9727}" dt="2024-01-17T19:54:35.603" v="487"/>
          <ac:spMkLst>
            <pc:docMk/>
            <pc:sldMk cId="2214467911" sldId="386"/>
            <ac:spMk id="36" creationId="{955A2079-FA98-4876-80F0-72364A7D2EA4}"/>
          </ac:spMkLst>
        </pc:spChg>
        <pc:spChg chg="add del">
          <ac:chgData name="Guest User" userId="S::urn:spo:anon#699e6e697e67092607eb9f7d0ebaeb6f2c38d51d6c77ad693e8c7e27ced4917f::" providerId="AD" clId="Web-{40AC9A9E-4959-2F7A-ED31-68DAC3FD9727}" dt="2024-01-17T19:54:38.541" v="489"/>
          <ac:spMkLst>
            <pc:docMk/>
            <pc:sldMk cId="2214467911" sldId="386"/>
            <ac:spMk id="38" creationId="{DCC231C8-C761-4B31-9B1C-C6D19248C6B3}"/>
          </ac:spMkLst>
        </pc:spChg>
        <pc:spChg chg="add del">
          <ac:chgData name="Guest User" userId="S::urn:spo:anon#699e6e697e67092607eb9f7d0ebaeb6f2c38d51d6c77ad693e8c7e27ced4917f::" providerId="AD" clId="Web-{40AC9A9E-4959-2F7A-ED31-68DAC3FD9727}" dt="2024-01-17T19:55:10.275" v="491"/>
          <ac:spMkLst>
            <pc:docMk/>
            <pc:sldMk cId="2214467911" sldId="386"/>
            <ac:spMk id="40" creationId="{5298780A-33B9-4EA2-8F67-DE68AD62841B}"/>
          </ac:spMkLst>
        </pc:spChg>
        <pc:spChg chg="add del">
          <ac:chgData name="Guest User" userId="S::urn:spo:anon#699e6e697e67092607eb9f7d0ebaeb6f2c38d51d6c77ad693e8c7e27ced4917f::" providerId="AD" clId="Web-{40AC9A9E-4959-2F7A-ED31-68DAC3FD9727}" dt="2024-01-17T19:55:10.275" v="491"/>
          <ac:spMkLst>
            <pc:docMk/>
            <pc:sldMk cId="2214467911" sldId="386"/>
            <ac:spMk id="41" creationId="{081EA652-8C6A-4E69-BEB9-170809474553}"/>
          </ac:spMkLst>
        </pc:spChg>
        <pc:spChg chg="add del">
          <ac:chgData name="Guest User" userId="S::urn:spo:anon#699e6e697e67092607eb9f7d0ebaeb6f2c38d51d6c77ad693e8c7e27ced4917f::" providerId="AD" clId="Web-{40AC9A9E-4959-2F7A-ED31-68DAC3FD9727}" dt="2024-01-17T19:55:10.275" v="491"/>
          <ac:spMkLst>
            <pc:docMk/>
            <pc:sldMk cId="2214467911" sldId="386"/>
            <ac:spMk id="42" creationId="{452BD31D-2651-436E-AEC2-909232E41802}"/>
          </ac:spMkLst>
        </pc:spChg>
        <pc:spChg chg="add del">
          <ac:chgData name="Guest User" userId="S::urn:spo:anon#699e6e697e67092607eb9f7d0ebaeb6f2c38d51d6c77ad693e8c7e27ced4917f::" providerId="AD" clId="Web-{40AC9A9E-4959-2F7A-ED31-68DAC3FD9727}" dt="2024-01-17T19:55:10.275" v="491"/>
          <ac:spMkLst>
            <pc:docMk/>
            <pc:sldMk cId="2214467911" sldId="386"/>
            <ac:spMk id="43" creationId="{F474090D-CD95-4B41-BE3D-6596953D322D}"/>
          </ac:spMkLst>
        </pc:spChg>
        <pc:spChg chg="add del">
          <ac:chgData name="Guest User" userId="S::urn:spo:anon#699e6e697e67092607eb9f7d0ebaeb6f2c38d51d6c77ad693e8c7e27ced4917f::" providerId="AD" clId="Web-{40AC9A9E-4959-2F7A-ED31-68DAC3FD9727}" dt="2024-01-17T19:55:19.541" v="495"/>
          <ac:spMkLst>
            <pc:docMk/>
            <pc:sldMk cId="2214467911" sldId="386"/>
            <ac:spMk id="44" creationId="{ED888B23-07FA-482A-96DF-47E31AF1A603}"/>
          </ac:spMkLst>
        </pc:spChg>
        <pc:spChg chg="add del">
          <ac:chgData name="Guest User" userId="S::urn:spo:anon#699e6e697e67092607eb9f7d0ebaeb6f2c38d51d6c77ad693e8c7e27ced4917f::" providerId="AD" clId="Web-{40AC9A9E-4959-2F7A-ED31-68DAC3FD9727}" dt="2024-01-17T19:55:14.010" v="493"/>
          <ac:spMkLst>
            <pc:docMk/>
            <pc:sldMk cId="2214467911" sldId="386"/>
            <ac:spMk id="45" creationId="{6C4028FD-8BAA-4A19-BFDE-594D991B7552}"/>
          </ac:spMkLst>
        </pc:spChg>
        <pc:spChg chg="add del">
          <ac:chgData name="Guest User" userId="S::urn:spo:anon#699e6e697e67092607eb9f7d0ebaeb6f2c38d51d6c77ad693e8c7e27ced4917f::" providerId="AD" clId="Web-{40AC9A9E-4959-2F7A-ED31-68DAC3FD9727}" dt="2024-01-17T19:55:19.541" v="495"/>
          <ac:spMkLst>
            <pc:docMk/>
            <pc:sldMk cId="2214467911" sldId="386"/>
            <ac:spMk id="47" creationId="{5C8908E2-EE49-44D2-9428-A28D2312A8D5}"/>
          </ac:spMkLst>
        </pc:spChg>
        <pc:spChg chg="add del">
          <ac:chgData name="Guest User" userId="S::urn:spo:anon#699e6e697e67092607eb9f7d0ebaeb6f2c38d51d6c77ad693e8c7e27ced4917f::" providerId="AD" clId="Web-{40AC9A9E-4959-2F7A-ED31-68DAC3FD9727}" dt="2024-01-17T19:55:19.541" v="495"/>
          <ac:spMkLst>
            <pc:docMk/>
            <pc:sldMk cId="2214467911" sldId="386"/>
            <ac:spMk id="50" creationId="{7449A6C7-D15F-4AA5-BFA5-71A404B47016}"/>
          </ac:spMkLst>
        </pc:spChg>
        <pc:spChg chg="add del">
          <ac:chgData name="Guest User" userId="S::urn:spo:anon#699e6e697e67092607eb9f7d0ebaeb6f2c38d51d6c77ad693e8c7e27ced4917f::" providerId="AD" clId="Web-{40AC9A9E-4959-2F7A-ED31-68DAC3FD9727}" dt="2024-01-17T19:55:26.682" v="497"/>
          <ac:spMkLst>
            <pc:docMk/>
            <pc:sldMk cId="2214467911" sldId="386"/>
            <ac:spMk id="52" creationId="{5C8908E2-EE49-44D2-9428-A28D2312A8D5}"/>
          </ac:spMkLst>
        </pc:spChg>
        <pc:spChg chg="add del">
          <ac:chgData name="Guest User" userId="S::urn:spo:anon#699e6e697e67092607eb9f7d0ebaeb6f2c38d51d6c77ad693e8c7e27ced4917f::" providerId="AD" clId="Web-{40AC9A9E-4959-2F7A-ED31-68DAC3FD9727}" dt="2024-01-17T19:55:26.682" v="497"/>
          <ac:spMkLst>
            <pc:docMk/>
            <pc:sldMk cId="2214467911" sldId="386"/>
            <ac:spMk id="55" creationId="{7449A6C7-D15F-4AA5-BFA5-71A404B47016}"/>
          </ac:spMkLst>
        </pc:spChg>
        <pc:spChg chg="add del">
          <ac:chgData name="Guest User" userId="S::urn:spo:anon#699e6e697e67092607eb9f7d0ebaeb6f2c38d51d6c77ad693e8c7e27ced4917f::" providerId="AD" clId="Web-{40AC9A9E-4959-2F7A-ED31-68DAC3FD9727}" dt="2024-01-17T19:55:26.682" v="497"/>
          <ac:spMkLst>
            <pc:docMk/>
            <pc:sldMk cId="2214467911" sldId="386"/>
            <ac:spMk id="56" creationId="{ED888B23-07FA-482A-96DF-47E31AF1A603}"/>
          </ac:spMkLst>
        </pc:spChg>
        <pc:spChg chg="add del">
          <ac:chgData name="Guest User" userId="S::urn:spo:anon#699e6e697e67092607eb9f7d0ebaeb6f2c38d51d6c77ad693e8c7e27ced4917f::" providerId="AD" clId="Web-{40AC9A9E-4959-2F7A-ED31-68DAC3FD9727}" dt="2024-01-17T19:56:19.307" v="503"/>
          <ac:spMkLst>
            <pc:docMk/>
            <pc:sldMk cId="2214467911" sldId="386"/>
            <ac:spMk id="58" creationId="{D9A7F3BF-8763-4074-AD77-92790AF314D1}"/>
          </ac:spMkLst>
        </pc:spChg>
        <pc:spChg chg="add del">
          <ac:chgData name="Guest User" userId="S::urn:spo:anon#699e6e697e67092607eb9f7d0ebaeb6f2c38d51d6c77ad693e8c7e27ced4917f::" providerId="AD" clId="Web-{40AC9A9E-4959-2F7A-ED31-68DAC3FD9727}" dt="2024-01-17T19:56:14.260" v="500"/>
          <ac:spMkLst>
            <pc:docMk/>
            <pc:sldMk cId="2214467911" sldId="386"/>
            <ac:spMk id="67" creationId="{81D377EB-C9D2-4ED0-86A6-740A297E3EAC}"/>
          </ac:spMkLst>
        </pc:spChg>
        <pc:spChg chg="add del">
          <ac:chgData name="Guest User" userId="S::urn:spo:anon#699e6e697e67092607eb9f7d0ebaeb6f2c38d51d6c77ad693e8c7e27ced4917f::" providerId="AD" clId="Web-{40AC9A9E-4959-2F7A-ED31-68DAC3FD9727}" dt="2024-01-17T19:56:14.260" v="500"/>
          <ac:spMkLst>
            <pc:docMk/>
            <pc:sldMk cId="2214467911" sldId="386"/>
            <ac:spMk id="69" creationId="{066346BE-FDB4-4772-A696-0719490ABD64}"/>
          </ac:spMkLst>
        </pc:spChg>
        <pc:spChg chg="add del">
          <ac:chgData name="Guest User" userId="S::urn:spo:anon#699e6e697e67092607eb9f7d0ebaeb6f2c38d51d6c77ad693e8c7e27ced4917f::" providerId="AD" clId="Web-{40AC9A9E-4959-2F7A-ED31-68DAC3FD9727}" dt="2024-01-17T19:56:14.260" v="500"/>
          <ac:spMkLst>
            <pc:docMk/>
            <pc:sldMk cId="2214467911" sldId="386"/>
            <ac:spMk id="71" creationId="{FB92FFCE-0C90-454E-AA25-D4EE9A6C39C5}"/>
          </ac:spMkLst>
        </pc:spChg>
        <pc:spChg chg="add del">
          <ac:chgData name="Guest User" userId="S::urn:spo:anon#699e6e697e67092607eb9f7d0ebaeb6f2c38d51d6c77ad693e8c7e27ced4917f::" providerId="AD" clId="Web-{40AC9A9E-4959-2F7A-ED31-68DAC3FD9727}" dt="2024-01-17T19:56:19.213" v="502"/>
          <ac:spMkLst>
            <pc:docMk/>
            <pc:sldMk cId="2214467911" sldId="386"/>
            <ac:spMk id="73" creationId="{6D1A2CED-DA9B-4CCF-8215-CFC65FE71603}"/>
          </ac:spMkLst>
        </pc:spChg>
        <pc:spChg chg="add del">
          <ac:chgData name="Guest User" userId="S::urn:spo:anon#699e6e697e67092607eb9f7d0ebaeb6f2c38d51d6c77ad693e8c7e27ced4917f::" providerId="AD" clId="Web-{40AC9A9E-4959-2F7A-ED31-68DAC3FD9727}" dt="2024-01-17T19:56:19.213" v="502"/>
          <ac:spMkLst>
            <pc:docMk/>
            <pc:sldMk cId="2214467911" sldId="386"/>
            <ac:spMk id="74" creationId="{562DFC44-A40C-4573-9230-B3EDB3EC8EEB}"/>
          </ac:spMkLst>
        </pc:spChg>
        <pc:spChg chg="add del">
          <ac:chgData name="Guest User" userId="S::urn:spo:anon#699e6e697e67092607eb9f7d0ebaeb6f2c38d51d6c77ad693e8c7e27ced4917f::" providerId="AD" clId="Web-{40AC9A9E-4959-2F7A-ED31-68DAC3FD9727}" dt="2024-01-17T19:56:19.213" v="502"/>
          <ac:spMkLst>
            <pc:docMk/>
            <pc:sldMk cId="2214467911" sldId="386"/>
            <ac:spMk id="75" creationId="{15589D35-CF9F-4DE9-A792-8571A09E9BC9}"/>
          </ac:spMkLst>
        </pc:spChg>
        <pc:spChg chg="add">
          <ac:chgData name="Guest User" userId="S::urn:spo:anon#699e6e697e67092607eb9f7d0ebaeb6f2c38d51d6c77ad693e8c7e27ced4917f::" providerId="AD" clId="Web-{40AC9A9E-4959-2F7A-ED31-68DAC3FD9727}" dt="2024-01-17T19:56:19.307" v="503"/>
          <ac:spMkLst>
            <pc:docMk/>
            <pc:sldMk cId="2214467911" sldId="386"/>
            <ac:spMk id="77" creationId="{81D377EB-C9D2-4ED0-86A6-740A297E3EAC}"/>
          </ac:spMkLst>
        </pc:spChg>
        <pc:spChg chg="add">
          <ac:chgData name="Guest User" userId="S::urn:spo:anon#699e6e697e67092607eb9f7d0ebaeb6f2c38d51d6c77ad693e8c7e27ced4917f::" providerId="AD" clId="Web-{40AC9A9E-4959-2F7A-ED31-68DAC3FD9727}" dt="2024-01-17T19:56:19.307" v="503"/>
          <ac:spMkLst>
            <pc:docMk/>
            <pc:sldMk cId="2214467911" sldId="386"/>
            <ac:spMk id="78" creationId="{066346BE-FDB4-4772-A696-0719490ABD64}"/>
          </ac:spMkLst>
        </pc:spChg>
        <pc:spChg chg="add">
          <ac:chgData name="Guest User" userId="S::urn:spo:anon#699e6e697e67092607eb9f7d0ebaeb6f2c38d51d6c77ad693e8c7e27ced4917f::" providerId="AD" clId="Web-{40AC9A9E-4959-2F7A-ED31-68DAC3FD9727}" dt="2024-01-17T19:56:19.307" v="503"/>
          <ac:spMkLst>
            <pc:docMk/>
            <pc:sldMk cId="2214467911" sldId="386"/>
            <ac:spMk id="79" creationId="{FB92FFCE-0C90-454E-AA25-D4EE9A6C39C5}"/>
          </ac:spMkLst>
        </pc:spChg>
        <pc:grpChg chg="add del">
          <ac:chgData name="Guest User" userId="S::urn:spo:anon#699e6e697e67092607eb9f7d0ebaeb6f2c38d51d6c77ad693e8c7e27ced4917f::" providerId="AD" clId="Web-{40AC9A9E-4959-2F7A-ED31-68DAC3FD9727}" dt="2024-01-17T19:55:19.541" v="495"/>
          <ac:grpSpMkLst>
            <pc:docMk/>
            <pc:sldMk cId="2214467911" sldId="386"/>
            <ac:grpSpMk id="48" creationId="{05314994-6337-4875-8CF5-652CAFE8342C}"/>
          </ac:grpSpMkLst>
        </pc:grpChg>
        <pc:grpChg chg="add del">
          <ac:chgData name="Guest User" userId="S::urn:spo:anon#699e6e697e67092607eb9f7d0ebaeb6f2c38d51d6c77ad693e8c7e27ced4917f::" providerId="AD" clId="Web-{40AC9A9E-4959-2F7A-ED31-68DAC3FD9727}" dt="2024-01-17T19:55:26.682" v="497"/>
          <ac:grpSpMkLst>
            <pc:docMk/>
            <pc:sldMk cId="2214467911" sldId="386"/>
            <ac:grpSpMk id="53" creationId="{05314994-6337-4875-8CF5-652CAFE8342C}"/>
          </ac:grpSpMkLst>
        </pc:grpChg>
        <pc:grpChg chg="add del">
          <ac:chgData name="Guest User" userId="S::urn:spo:anon#699e6e697e67092607eb9f7d0ebaeb6f2c38d51d6c77ad693e8c7e27ced4917f::" providerId="AD" clId="Web-{40AC9A9E-4959-2F7A-ED31-68DAC3FD9727}" dt="2024-01-17T19:56:19.307" v="503"/>
          <ac:grpSpMkLst>
            <pc:docMk/>
            <pc:sldMk cId="2214467911" sldId="386"/>
            <ac:grpSpMk id="59" creationId="{7A9648D6-B41B-42D0-A817-AE2607B0B5B8}"/>
          </ac:grpSpMkLst>
        </pc:grpChg>
        <pc:graphicFrameChg chg="add mod modGraphic">
          <ac:chgData name="Guest User" userId="S::urn:spo:anon#699e6e697e67092607eb9f7d0ebaeb6f2c38d51d6c77ad693e8c7e27ced4917f::" providerId="AD" clId="Web-{40AC9A9E-4959-2F7A-ED31-68DAC3FD9727}" dt="2024-01-17T19:56:19.307" v="503"/>
          <ac:graphicFrameMkLst>
            <pc:docMk/>
            <pc:sldMk cId="2214467911" sldId="386"/>
            <ac:graphicFrameMk id="19" creationId="{E49552C3-19AB-EAF3-3CF0-9842F3DF81D0}"/>
          </ac:graphicFrameMkLst>
        </pc:graphicFrameChg>
        <pc:cxnChg chg="add del">
          <ac:chgData name="Guest User" userId="S::urn:spo:anon#699e6e697e67092607eb9f7d0ebaeb6f2c38d51d6c77ad693e8c7e27ced4917f::" providerId="AD" clId="Web-{40AC9A9E-4959-2F7A-ED31-68DAC3FD9727}" dt="2024-01-17T19:56:19.307" v="503"/>
          <ac:cxnSpMkLst>
            <pc:docMk/>
            <pc:sldMk cId="2214467911" sldId="386"/>
            <ac:cxnSpMk id="62" creationId="{C49DA8F6-BCC1-4447-B54C-57856834B94B}"/>
          </ac:cxnSpMkLst>
        </pc:cxnChg>
      </pc:sldChg>
      <pc:sldChg chg="addSp delSp modSp mod ord setBg addAnim delAnim modNotes">
        <pc:chgData name="Guest User" userId="S::urn:spo:anon#699e6e697e67092607eb9f7d0ebaeb6f2c38d51d6c77ad693e8c7e27ced4917f::" providerId="AD" clId="Web-{40AC9A9E-4959-2F7A-ED31-68DAC3FD9727}" dt="2024-01-17T20:03:54.124" v="1069"/>
        <pc:sldMkLst>
          <pc:docMk/>
          <pc:sldMk cId="358904539" sldId="398"/>
        </pc:sldMkLst>
        <pc:spChg chg="mod ord">
          <ac:chgData name="Guest User" userId="S::urn:spo:anon#699e6e697e67092607eb9f7d0ebaeb6f2c38d51d6c77ad693e8c7e27ced4917f::" providerId="AD" clId="Web-{40AC9A9E-4959-2F7A-ED31-68DAC3FD9727}" dt="2024-01-17T19:42:55.503" v="326"/>
          <ac:spMkLst>
            <pc:docMk/>
            <pc:sldMk cId="358904539" sldId="398"/>
            <ac:spMk id="2" creationId="{ABB4ED93-9E72-2440-70BA-CF71DC2732CB}"/>
          </ac:spMkLst>
        </pc:spChg>
        <pc:spChg chg="del mod">
          <ac:chgData name="Guest User" userId="S::urn:spo:anon#699e6e697e67092607eb9f7d0ebaeb6f2c38d51d6c77ad693e8c7e27ced4917f::" providerId="AD" clId="Web-{40AC9A9E-4959-2F7A-ED31-68DAC3FD9727}" dt="2024-01-17T19:41:33.206" v="284"/>
          <ac:spMkLst>
            <pc:docMk/>
            <pc:sldMk cId="358904539" sldId="398"/>
            <ac:spMk id="3" creationId="{6B9B13EA-4BB2-D7B4-6412-4F6A4B7D458D}"/>
          </ac:spMkLst>
        </pc:spChg>
        <pc:spChg chg="mod ord">
          <ac:chgData name="Guest User" userId="S::urn:spo:anon#699e6e697e67092607eb9f7d0ebaeb6f2c38d51d6c77ad693e8c7e27ced4917f::" providerId="AD" clId="Web-{40AC9A9E-4959-2F7A-ED31-68DAC3FD9727}" dt="2024-01-17T19:42:55.503" v="326"/>
          <ac:spMkLst>
            <pc:docMk/>
            <pc:sldMk cId="358904539" sldId="398"/>
            <ac:spMk id="4" creationId="{4FDD399C-38DC-436F-4D98-A3E113745287}"/>
          </ac:spMkLst>
        </pc:spChg>
        <pc:spChg chg="add del mod">
          <ac:chgData name="Guest User" userId="S::urn:spo:anon#699e6e697e67092607eb9f7d0ebaeb6f2c38d51d6c77ad693e8c7e27ced4917f::" providerId="AD" clId="Web-{40AC9A9E-4959-2F7A-ED31-68DAC3FD9727}" dt="2024-01-17T19:41:40.315" v="287"/>
          <ac:spMkLst>
            <pc:docMk/>
            <pc:sldMk cId="358904539" sldId="398"/>
            <ac:spMk id="8" creationId="{D4C598FC-1E46-4BE7-E32D-2E07B5F9AD3E}"/>
          </ac:spMkLst>
        </pc:spChg>
        <pc:spChg chg="add del">
          <ac:chgData name="Guest User" userId="S::urn:spo:anon#699e6e697e67092607eb9f7d0ebaeb6f2c38d51d6c77ad693e8c7e27ced4917f::" providerId="AD" clId="Web-{40AC9A9E-4959-2F7A-ED31-68DAC3FD9727}" dt="2024-01-17T19:42:36.909" v="313"/>
          <ac:spMkLst>
            <pc:docMk/>
            <pc:sldMk cId="358904539" sldId="398"/>
            <ac:spMk id="9" creationId="{022BDE4A-8A20-4A69-9C5A-581C82036A4D}"/>
          </ac:spMkLst>
        </pc:spChg>
        <pc:spChg chg="add del mod">
          <ac:chgData name="Guest User" userId="S::urn:spo:anon#699e6e697e67092607eb9f7d0ebaeb6f2c38d51d6c77ad693e8c7e27ced4917f::" providerId="AD" clId="Web-{40AC9A9E-4959-2F7A-ED31-68DAC3FD9727}" dt="2024-01-17T19:41:38.659" v="286"/>
          <ac:spMkLst>
            <pc:docMk/>
            <pc:sldMk cId="358904539" sldId="398"/>
            <ac:spMk id="10" creationId="{27CB3F73-1770-1316-7642-53E9E9F11B2F}"/>
          </ac:spMkLst>
        </pc:spChg>
        <pc:spChg chg="add del">
          <ac:chgData name="Guest User" userId="S::urn:spo:anon#699e6e697e67092607eb9f7d0ebaeb6f2c38d51d6c77ad693e8c7e27ced4917f::" providerId="AD" clId="Web-{40AC9A9E-4959-2F7A-ED31-68DAC3FD9727}" dt="2024-01-17T19:41:50.956" v="291"/>
          <ac:spMkLst>
            <pc:docMk/>
            <pc:sldMk cId="358904539" sldId="398"/>
            <ac:spMk id="11" creationId="{022BDE4A-8A20-4A69-9C5A-581C82036A4D}"/>
          </ac:spMkLst>
        </pc:spChg>
        <pc:spChg chg="add del">
          <ac:chgData name="Guest User" userId="S::urn:spo:anon#699e6e697e67092607eb9f7d0ebaeb6f2c38d51d6c77ad693e8c7e27ced4917f::" providerId="AD" clId="Web-{40AC9A9E-4959-2F7A-ED31-68DAC3FD9727}" dt="2024-01-17T19:42:39.535" v="317"/>
          <ac:spMkLst>
            <pc:docMk/>
            <pc:sldMk cId="358904539" sldId="398"/>
            <ac:spMk id="12" creationId="{27BDFED6-6E33-4606-AFE2-886ADB1C018E}"/>
          </ac:spMkLst>
        </pc:spChg>
        <pc:spChg chg="add del">
          <ac:chgData name="Guest User" userId="S::urn:spo:anon#699e6e697e67092607eb9f7d0ebaeb6f2c38d51d6c77ad693e8c7e27ced4917f::" providerId="AD" clId="Web-{40AC9A9E-4959-2F7A-ED31-68DAC3FD9727}" dt="2024-01-17T19:41:53.581" v="293"/>
          <ac:spMkLst>
            <pc:docMk/>
            <pc:sldMk cId="358904539" sldId="398"/>
            <ac:spMk id="13" creationId="{6A6EF10E-DF41-4BD3-8EB4-6F646531DC26}"/>
          </ac:spMkLst>
        </pc:spChg>
        <pc:spChg chg="add del">
          <ac:chgData name="Guest User" userId="S::urn:spo:anon#699e6e697e67092607eb9f7d0ebaeb6f2c38d51d6c77ad693e8c7e27ced4917f::" providerId="AD" clId="Web-{40AC9A9E-4959-2F7A-ED31-68DAC3FD9727}" dt="2024-01-17T19:41:53.581" v="293"/>
          <ac:spMkLst>
            <pc:docMk/>
            <pc:sldMk cId="358904539" sldId="398"/>
            <ac:spMk id="14" creationId="{0A597D97-203B-498B-95D3-E90DC961039F}"/>
          </ac:spMkLst>
        </pc:spChg>
        <pc:spChg chg="add del">
          <ac:chgData name="Guest User" userId="S::urn:spo:anon#699e6e697e67092607eb9f7d0ebaeb6f2c38d51d6c77ad693e8c7e27ced4917f::" providerId="AD" clId="Web-{40AC9A9E-4959-2F7A-ED31-68DAC3FD9727}" dt="2024-01-17T19:41:56.409" v="295"/>
          <ac:spMkLst>
            <pc:docMk/>
            <pc:sldMk cId="358904539" sldId="398"/>
            <ac:spMk id="16" creationId="{D880886B-02ED-4317-9236-CB60C22CF7F3}"/>
          </ac:spMkLst>
        </pc:spChg>
        <pc:spChg chg="add del">
          <ac:chgData name="Guest User" userId="S::urn:spo:anon#699e6e697e67092607eb9f7d0ebaeb6f2c38d51d6c77ad693e8c7e27ced4917f::" providerId="AD" clId="Web-{40AC9A9E-4959-2F7A-ED31-68DAC3FD9727}" dt="2024-01-17T19:41:56.409" v="295"/>
          <ac:spMkLst>
            <pc:docMk/>
            <pc:sldMk cId="358904539" sldId="398"/>
            <ac:spMk id="17" creationId="{28C31856-6ABF-41FD-B683-B06E5FFF926B}"/>
          </ac:spMkLst>
        </pc:spChg>
        <pc:spChg chg="add del">
          <ac:chgData name="Guest User" userId="S::urn:spo:anon#699e6e697e67092607eb9f7d0ebaeb6f2c38d51d6c77ad693e8c7e27ced4917f::" providerId="AD" clId="Web-{40AC9A9E-4959-2F7A-ED31-68DAC3FD9727}" dt="2024-01-17T19:42:39.535" v="317"/>
          <ac:spMkLst>
            <pc:docMk/>
            <pc:sldMk cId="358904539" sldId="398"/>
            <ac:spMk id="18" creationId="{890DEF05-784E-4B61-89E4-04C4ECF4E5A0}"/>
          </ac:spMkLst>
        </pc:spChg>
        <pc:spChg chg="add del">
          <ac:chgData name="Guest User" userId="S::urn:spo:anon#699e6e697e67092607eb9f7d0ebaeb6f2c38d51d6c77ad693e8c7e27ced4917f::" providerId="AD" clId="Web-{40AC9A9E-4959-2F7A-ED31-68DAC3FD9727}" dt="2024-01-17T19:41:59.159" v="297"/>
          <ac:spMkLst>
            <pc:docMk/>
            <pc:sldMk cId="358904539" sldId="398"/>
            <ac:spMk id="19" creationId="{FA69AAE0-49D5-4C8B-8BA2-55898C00E05E}"/>
          </ac:spMkLst>
        </pc:spChg>
        <pc:spChg chg="add del">
          <ac:chgData name="Guest User" userId="S::urn:spo:anon#699e6e697e67092607eb9f7d0ebaeb6f2c38d51d6c77ad693e8c7e27ced4917f::" providerId="AD" clId="Web-{40AC9A9E-4959-2F7A-ED31-68DAC3FD9727}" dt="2024-01-17T19:42:43.191" v="321"/>
          <ac:spMkLst>
            <pc:docMk/>
            <pc:sldMk cId="358904539" sldId="398"/>
            <ac:spMk id="20" creationId="{022BDE4A-8A20-4A69-9C5A-581C82036A4D}"/>
          </ac:spMkLst>
        </pc:spChg>
        <pc:spChg chg="add del">
          <ac:chgData name="Guest User" userId="S::urn:spo:anon#699e6e697e67092607eb9f7d0ebaeb6f2c38d51d6c77ad693e8c7e27ced4917f::" providerId="AD" clId="Web-{40AC9A9E-4959-2F7A-ED31-68DAC3FD9727}" dt="2024-01-17T19:42:01.753" v="301"/>
          <ac:spMkLst>
            <pc:docMk/>
            <pc:sldMk cId="358904539" sldId="398"/>
            <ac:spMk id="21" creationId="{022BDE4A-8A20-4A69-9C5A-581C82036A4D}"/>
          </ac:spMkLst>
        </pc:spChg>
        <pc:spChg chg="add del">
          <ac:chgData name="Guest User" userId="S::urn:spo:anon#699e6e697e67092607eb9f7d0ebaeb6f2c38d51d6c77ad693e8c7e27ced4917f::" providerId="AD" clId="Web-{40AC9A9E-4959-2F7A-ED31-68DAC3FD9727}" dt="2024-01-17T19:42:46.019" v="323"/>
          <ac:spMkLst>
            <pc:docMk/>
            <pc:sldMk cId="358904539" sldId="398"/>
            <ac:spMk id="22" creationId="{FA69AAE0-49D5-4C8B-8BA2-55898C00E05E}"/>
          </ac:spMkLst>
        </pc:spChg>
        <pc:spChg chg="add del">
          <ac:chgData name="Guest User" userId="S::urn:spo:anon#699e6e697e67092607eb9f7d0ebaeb6f2c38d51d6c77ad693e8c7e27ced4917f::" providerId="AD" clId="Web-{40AC9A9E-4959-2F7A-ED31-68DAC3FD9727}" dt="2024-01-17T19:42:04.784" v="303"/>
          <ac:spMkLst>
            <pc:docMk/>
            <pc:sldMk cId="358904539" sldId="398"/>
            <ac:spMk id="23" creationId="{FA69AAE0-49D5-4C8B-8BA2-55898C00E05E}"/>
          </ac:spMkLst>
        </pc:spChg>
        <pc:spChg chg="add del">
          <ac:chgData name="Guest User" userId="S::urn:spo:anon#699e6e697e67092607eb9f7d0ebaeb6f2c38d51d6c77ad693e8c7e27ced4917f::" providerId="AD" clId="Web-{40AC9A9E-4959-2F7A-ED31-68DAC3FD9727}" dt="2024-01-17T19:42:55.503" v="325"/>
          <ac:spMkLst>
            <pc:docMk/>
            <pc:sldMk cId="358904539" sldId="398"/>
            <ac:spMk id="24" creationId="{4D4677D2-D5AC-4CF9-9EED-2B89D0A1C212}"/>
          </ac:spMkLst>
        </pc:spChg>
        <pc:spChg chg="add del">
          <ac:chgData name="Guest User" userId="S::urn:spo:anon#699e6e697e67092607eb9f7d0ebaeb6f2c38d51d6c77ad693e8c7e27ced4917f::" providerId="AD" clId="Web-{40AC9A9E-4959-2F7A-ED31-68DAC3FD9727}" dt="2024-01-17T19:42:07.300" v="305"/>
          <ac:spMkLst>
            <pc:docMk/>
            <pc:sldMk cId="358904539" sldId="398"/>
            <ac:spMk id="25" creationId="{0A597D97-203B-498B-95D3-E90DC961039F}"/>
          </ac:spMkLst>
        </pc:spChg>
        <pc:spChg chg="add del">
          <ac:chgData name="Guest User" userId="S::urn:spo:anon#699e6e697e67092607eb9f7d0ebaeb6f2c38d51d6c77ad693e8c7e27ced4917f::" providerId="AD" clId="Web-{40AC9A9E-4959-2F7A-ED31-68DAC3FD9727}" dt="2024-01-17T19:42:07.300" v="305"/>
          <ac:spMkLst>
            <pc:docMk/>
            <pc:sldMk cId="358904539" sldId="398"/>
            <ac:spMk id="26" creationId="{6A6EF10E-DF41-4BD3-8EB4-6F646531DC26}"/>
          </ac:spMkLst>
        </pc:spChg>
        <pc:spChg chg="add del">
          <ac:chgData name="Guest User" userId="S::urn:spo:anon#699e6e697e67092607eb9f7d0ebaeb6f2c38d51d6c77ad693e8c7e27ced4917f::" providerId="AD" clId="Web-{40AC9A9E-4959-2F7A-ED31-68DAC3FD9727}" dt="2024-01-17T19:42:55.503" v="325"/>
          <ac:spMkLst>
            <pc:docMk/>
            <pc:sldMk cId="358904539" sldId="398"/>
            <ac:spMk id="27" creationId="{AF695F69-7001-421E-98A8-E74156934A51}"/>
          </ac:spMkLst>
        </pc:spChg>
        <pc:spChg chg="add del">
          <ac:chgData name="Guest User" userId="S::urn:spo:anon#699e6e697e67092607eb9f7d0ebaeb6f2c38d51d6c77ad693e8c7e27ced4917f::" providerId="AD" clId="Web-{40AC9A9E-4959-2F7A-ED31-68DAC3FD9727}" dt="2024-01-17T19:42:09.894" v="307"/>
          <ac:spMkLst>
            <pc:docMk/>
            <pc:sldMk cId="358904539" sldId="398"/>
            <ac:spMk id="28" creationId="{E0311CE5-3D05-493E-B9D2-CF549DF73DC5}"/>
          </ac:spMkLst>
        </pc:spChg>
        <pc:spChg chg="add">
          <ac:chgData name="Guest User" userId="S::urn:spo:anon#699e6e697e67092607eb9f7d0ebaeb6f2c38d51d6c77ad693e8c7e27ced4917f::" providerId="AD" clId="Web-{40AC9A9E-4959-2F7A-ED31-68DAC3FD9727}" dt="2024-01-17T19:42:55.503" v="326"/>
          <ac:spMkLst>
            <pc:docMk/>
            <pc:sldMk cId="358904539" sldId="398"/>
            <ac:spMk id="29" creationId="{022BDE4A-8A20-4A69-9C5A-581C82036A4D}"/>
          </ac:spMkLst>
        </pc:spChg>
        <pc:spChg chg="add del">
          <ac:chgData name="Guest User" userId="S::urn:spo:anon#699e6e697e67092607eb9f7d0ebaeb6f2c38d51d6c77ad693e8c7e27ced4917f::" providerId="AD" clId="Web-{40AC9A9E-4959-2F7A-ED31-68DAC3FD9727}" dt="2024-01-17T19:42:30.487" v="309"/>
          <ac:spMkLst>
            <pc:docMk/>
            <pc:sldMk cId="358904539" sldId="398"/>
            <ac:spMk id="30" creationId="{4D4677D2-D5AC-4CF9-9EED-2B89D0A1C212}"/>
          </ac:spMkLst>
        </pc:spChg>
        <pc:spChg chg="add del">
          <ac:chgData name="Guest User" userId="S::urn:spo:anon#699e6e697e67092607eb9f7d0ebaeb6f2c38d51d6c77ad693e8c7e27ced4917f::" providerId="AD" clId="Web-{40AC9A9E-4959-2F7A-ED31-68DAC3FD9727}" dt="2024-01-17T19:42:30.487" v="309"/>
          <ac:spMkLst>
            <pc:docMk/>
            <pc:sldMk cId="358904539" sldId="398"/>
            <ac:spMk id="31" creationId="{AF695F69-7001-421E-98A8-E74156934A51}"/>
          </ac:spMkLst>
        </pc:spChg>
        <pc:spChg chg="add mod">
          <ac:chgData name="Guest User" userId="S::urn:spo:anon#699e6e697e67092607eb9f7d0ebaeb6f2c38d51d6c77ad693e8c7e27ced4917f::" providerId="AD" clId="Web-{40AC9A9E-4959-2F7A-ED31-68DAC3FD9727}" dt="2024-01-17T19:44:14.973" v="352" actId="1076"/>
          <ac:spMkLst>
            <pc:docMk/>
            <pc:sldMk cId="358904539" sldId="398"/>
            <ac:spMk id="33" creationId="{DA72C576-C8B5-24E9-A18C-06C0EF1699A8}"/>
          </ac:spMkLst>
        </pc:spChg>
        <pc:spChg chg="add del">
          <ac:chgData name="Guest User" userId="S::urn:spo:anon#699e6e697e67092607eb9f7d0ebaeb6f2c38d51d6c77ad693e8c7e27ced4917f::" providerId="AD" clId="Web-{40AC9A9E-4959-2F7A-ED31-68DAC3FD9727}" dt="2024-01-17T19:43:43.957" v="340"/>
          <ac:spMkLst>
            <pc:docMk/>
            <pc:sldMk cId="358904539" sldId="398"/>
            <ac:spMk id="35" creationId="{18E4FC9F-DC02-6E3B-B69C-433CB88B8E6D}"/>
          </ac:spMkLst>
        </pc:spChg>
        <pc:spChg chg="add mod">
          <ac:chgData name="Guest User" userId="S::urn:spo:anon#699e6e697e67092607eb9f7d0ebaeb6f2c38d51d6c77ad693e8c7e27ced4917f::" providerId="AD" clId="Web-{40AC9A9E-4959-2F7A-ED31-68DAC3FD9727}" dt="2024-01-17T19:44:23.848" v="353" actId="1076"/>
          <ac:spMkLst>
            <pc:docMk/>
            <pc:sldMk cId="358904539" sldId="398"/>
            <ac:spMk id="37" creationId="{E584FF75-120C-A969-4594-90810BA0448F}"/>
          </ac:spMkLst>
        </pc:spChg>
        <pc:picChg chg="add mod ord">
          <ac:chgData name="Guest User" userId="S::urn:spo:anon#699e6e697e67092607eb9f7d0ebaeb6f2c38d51d6c77ad693e8c7e27ced4917f::" providerId="AD" clId="Web-{40AC9A9E-4959-2F7A-ED31-68DAC3FD9727}" dt="2024-01-17T19:42:55.503" v="326"/>
          <ac:picMkLst>
            <pc:docMk/>
            <pc:sldMk cId="358904539" sldId="398"/>
            <ac:picMk id="5" creationId="{1C651E66-5D27-A7F4-61DA-7528179ED3F2}"/>
          </ac:picMkLst>
        </pc:picChg>
        <pc:picChg chg="add mod ord">
          <ac:chgData name="Guest User" userId="S::urn:spo:anon#699e6e697e67092607eb9f7d0ebaeb6f2c38d51d6c77ad693e8c7e27ced4917f::" providerId="AD" clId="Web-{40AC9A9E-4959-2F7A-ED31-68DAC3FD9727}" dt="2024-01-17T19:42:55.503" v="326"/>
          <ac:picMkLst>
            <pc:docMk/>
            <pc:sldMk cId="358904539" sldId="398"/>
            <ac:picMk id="6" creationId="{83E40616-9359-145C-FC58-5B0F39806030}"/>
          </ac:picMkLst>
        </pc:picChg>
        <pc:cxnChg chg="add del">
          <ac:chgData name="Guest User" userId="S::urn:spo:anon#699e6e697e67092607eb9f7d0ebaeb6f2c38d51d6c77ad693e8c7e27ced4917f::" providerId="AD" clId="Web-{40AC9A9E-4959-2F7A-ED31-68DAC3FD9727}" dt="2024-01-17T19:42:39.535" v="317"/>
          <ac:cxnSpMkLst>
            <pc:docMk/>
            <pc:sldMk cId="358904539" sldId="398"/>
            <ac:cxnSpMk id="15" creationId="{C41BAEC7-F7B0-4224-8B18-8F74B7D87F0B}"/>
          </ac:cxnSpMkLst>
        </pc:cxnChg>
      </pc:sldChg>
      <pc:sldChg chg="addSp delSp modSp new mod setBg setClrOvrMap modNotes">
        <pc:chgData name="Guest User" userId="S::urn:spo:anon#699e6e697e67092607eb9f7d0ebaeb6f2c38d51d6c77ad693e8c7e27ced4917f::" providerId="AD" clId="Web-{40AC9A9E-4959-2F7A-ED31-68DAC3FD9727}" dt="2024-01-17T19:51:26.711" v="420"/>
        <pc:sldMkLst>
          <pc:docMk/>
          <pc:sldMk cId="3731330105" sldId="403"/>
        </pc:sldMkLst>
        <pc:spChg chg="mod ord">
          <ac:chgData name="Guest User" userId="S::urn:spo:anon#699e6e697e67092607eb9f7d0ebaeb6f2c38d51d6c77ad693e8c7e27ced4917f::" providerId="AD" clId="Web-{40AC9A9E-4959-2F7A-ED31-68DAC3FD9727}" dt="2024-01-17T19:36:55.438" v="254"/>
          <ac:spMkLst>
            <pc:docMk/>
            <pc:sldMk cId="3731330105" sldId="403"/>
            <ac:spMk id="2" creationId="{E69A9853-01EA-4E2D-A908-268ACF01D1D3}"/>
          </ac:spMkLst>
        </pc:spChg>
        <pc:spChg chg="del mod">
          <ac:chgData name="Guest User" userId="S::urn:spo:anon#699e6e697e67092607eb9f7d0ebaeb6f2c38d51d6c77ad693e8c7e27ced4917f::" providerId="AD" clId="Web-{40AC9A9E-4959-2F7A-ED31-68DAC3FD9727}" dt="2024-01-17T19:35:44.750" v="235"/>
          <ac:spMkLst>
            <pc:docMk/>
            <pc:sldMk cId="3731330105" sldId="403"/>
            <ac:spMk id="3" creationId="{D463ECE3-47E8-47D5-37E6-F29A619B8F61}"/>
          </ac:spMkLst>
        </pc:spChg>
        <pc:spChg chg="mod">
          <ac:chgData name="Guest User" userId="S::urn:spo:anon#699e6e697e67092607eb9f7d0ebaeb6f2c38d51d6c77ad693e8c7e27ced4917f::" providerId="AD" clId="Web-{40AC9A9E-4959-2F7A-ED31-68DAC3FD9727}" dt="2024-01-17T19:36:55.438" v="254"/>
          <ac:spMkLst>
            <pc:docMk/>
            <pc:sldMk cId="3731330105" sldId="403"/>
            <ac:spMk id="4" creationId="{21AB3B02-DC7C-2AE3-92B1-DCB9724DBDEE}"/>
          </ac:spMkLst>
        </pc:spChg>
        <pc:spChg chg="add del">
          <ac:chgData name="Guest User" userId="S::urn:spo:anon#699e6e697e67092607eb9f7d0ebaeb6f2c38d51d6c77ad693e8c7e27ced4917f::" providerId="AD" clId="Web-{40AC9A9E-4959-2F7A-ED31-68DAC3FD9727}" dt="2024-01-17T19:36:55.438" v="254"/>
          <ac:spMkLst>
            <pc:docMk/>
            <pc:sldMk cId="3731330105" sldId="403"/>
            <ac:spMk id="10" creationId="{37C89E4B-3C9F-44B9-8B86-D9E3D112D8EC}"/>
          </ac:spMkLst>
        </pc:spChg>
        <pc:spChg chg="add del">
          <ac:chgData name="Guest User" userId="S::urn:spo:anon#699e6e697e67092607eb9f7d0ebaeb6f2c38d51d6c77ad693e8c7e27ced4917f::" providerId="AD" clId="Web-{40AC9A9E-4959-2F7A-ED31-68DAC3FD9727}" dt="2024-01-17T19:36:55.438" v="254"/>
          <ac:spMkLst>
            <pc:docMk/>
            <pc:sldMk cId="3731330105" sldId="403"/>
            <ac:spMk id="16" creationId="{C0A1ED06-4733-4020-9C60-81D4D801408D}"/>
          </ac:spMkLst>
        </pc:spChg>
        <pc:spChg chg="add del">
          <ac:chgData name="Guest User" userId="S::urn:spo:anon#699e6e697e67092607eb9f7d0ebaeb6f2c38d51d6c77ad693e8c7e27ced4917f::" providerId="AD" clId="Web-{40AC9A9E-4959-2F7A-ED31-68DAC3FD9727}" dt="2024-01-17T19:36:55.438" v="254"/>
          <ac:spMkLst>
            <pc:docMk/>
            <pc:sldMk cId="3731330105" sldId="403"/>
            <ac:spMk id="17" creationId="{B0CA3509-3AF9-45FE-93ED-57BB5D5E8E07}"/>
          </ac:spMkLst>
        </pc:spChg>
        <pc:spChg chg="add del">
          <ac:chgData name="Guest User" userId="S::urn:spo:anon#699e6e697e67092607eb9f7d0ebaeb6f2c38d51d6c77ad693e8c7e27ced4917f::" providerId="AD" clId="Web-{40AC9A9E-4959-2F7A-ED31-68DAC3FD9727}" dt="2024-01-17T19:36:04.578" v="240"/>
          <ac:spMkLst>
            <pc:docMk/>
            <pc:sldMk cId="3731330105" sldId="403"/>
            <ac:spMk id="18" creationId="{FBC0696C-AB1B-73CA-22B5-173B06DA421A}"/>
          </ac:spMkLst>
        </pc:spChg>
        <pc:spChg chg="add del">
          <ac:chgData name="Guest User" userId="S::urn:spo:anon#699e6e697e67092607eb9f7d0ebaeb6f2c38d51d6c77ad693e8c7e27ced4917f::" providerId="AD" clId="Web-{40AC9A9E-4959-2F7A-ED31-68DAC3FD9727}" dt="2024-01-17T19:36:55.438" v="254"/>
          <ac:spMkLst>
            <pc:docMk/>
            <pc:sldMk cId="3731330105" sldId="403"/>
            <ac:spMk id="20" creationId="{E0E75F69-4EB2-070D-FD82-5BF2622FA21A}"/>
          </ac:spMkLst>
        </pc:spChg>
        <pc:spChg chg="add del">
          <ac:chgData name="Guest User" userId="S::urn:spo:anon#699e6e697e67092607eb9f7d0ebaeb6f2c38d51d6c77ad693e8c7e27ced4917f::" providerId="AD" clId="Web-{40AC9A9E-4959-2F7A-ED31-68DAC3FD9727}" dt="2024-01-17T19:36:04.578" v="240"/>
          <ac:spMkLst>
            <pc:docMk/>
            <pc:sldMk cId="3731330105" sldId="403"/>
            <ac:spMk id="21" creationId="{9228552E-C8B1-4A80-8448-0787CE0FC704}"/>
          </ac:spMkLst>
        </pc:spChg>
        <pc:spChg chg="add del">
          <ac:chgData name="Guest User" userId="S::urn:spo:anon#699e6e697e67092607eb9f7d0ebaeb6f2c38d51d6c77ad693e8c7e27ced4917f::" providerId="AD" clId="Web-{40AC9A9E-4959-2F7A-ED31-68DAC3FD9727}" dt="2024-01-17T19:36:07.281" v="242"/>
          <ac:spMkLst>
            <pc:docMk/>
            <pc:sldMk cId="3731330105" sldId="403"/>
            <ac:spMk id="23" creationId="{D4974D33-8DC5-464E-8C6D-BE58F0669C17}"/>
          </ac:spMkLst>
        </pc:spChg>
        <pc:spChg chg="add del">
          <ac:chgData name="Guest User" userId="S::urn:spo:anon#699e6e697e67092607eb9f7d0ebaeb6f2c38d51d6c77ad693e8c7e27ced4917f::" providerId="AD" clId="Web-{40AC9A9E-4959-2F7A-ED31-68DAC3FD9727}" dt="2024-01-17T19:36:07.281" v="242"/>
          <ac:spMkLst>
            <pc:docMk/>
            <pc:sldMk cId="3731330105" sldId="403"/>
            <ac:spMk id="24" creationId="{F13C74B1-5B17-4795-BED0-7140497B445A}"/>
          </ac:spMkLst>
        </pc:spChg>
        <pc:spChg chg="add del">
          <ac:chgData name="Guest User" userId="S::urn:spo:anon#699e6e697e67092607eb9f7d0ebaeb6f2c38d51d6c77ad693e8c7e27ced4917f::" providerId="AD" clId="Web-{40AC9A9E-4959-2F7A-ED31-68DAC3FD9727}" dt="2024-01-17T19:36:07.281" v="242"/>
          <ac:spMkLst>
            <pc:docMk/>
            <pc:sldMk cId="3731330105" sldId="403"/>
            <ac:spMk id="25" creationId="{C3EA3834-09DE-E244-5D8E-ABADD1A79B84}"/>
          </ac:spMkLst>
        </pc:spChg>
        <pc:spChg chg="add del">
          <ac:chgData name="Guest User" userId="S::urn:spo:anon#699e6e697e67092607eb9f7d0ebaeb6f2c38d51d6c77ad693e8c7e27ced4917f::" providerId="AD" clId="Web-{40AC9A9E-4959-2F7A-ED31-68DAC3FD9727}" dt="2024-01-17T19:36:14.359" v="246"/>
          <ac:spMkLst>
            <pc:docMk/>
            <pc:sldMk cId="3731330105" sldId="403"/>
            <ac:spMk id="30" creationId="{96CF2A2B-0745-440C-9224-C5C6A0A4286F}"/>
          </ac:spMkLst>
        </pc:spChg>
        <pc:spChg chg="add del">
          <ac:chgData name="Guest User" userId="S::urn:spo:anon#699e6e697e67092607eb9f7d0ebaeb6f2c38d51d6c77ad693e8c7e27ced4917f::" providerId="AD" clId="Web-{40AC9A9E-4959-2F7A-ED31-68DAC3FD9727}" dt="2024-01-17T19:36:14.359" v="246"/>
          <ac:spMkLst>
            <pc:docMk/>
            <pc:sldMk cId="3731330105" sldId="403"/>
            <ac:spMk id="31" creationId="{75BE6D6B-84C9-4D2B-97EB-773B7369EF82}"/>
          </ac:spMkLst>
        </pc:spChg>
        <pc:spChg chg="add del">
          <ac:chgData name="Guest User" userId="S::urn:spo:anon#699e6e697e67092607eb9f7d0ebaeb6f2c38d51d6c77ad693e8c7e27ced4917f::" providerId="AD" clId="Web-{40AC9A9E-4959-2F7A-ED31-68DAC3FD9727}" dt="2024-01-17T19:36:14.359" v="246"/>
          <ac:spMkLst>
            <pc:docMk/>
            <pc:sldMk cId="3731330105" sldId="403"/>
            <ac:spMk id="32" creationId="{AB1564A2-C546-2BF4-CDE4-73B47DF4ED31}"/>
          </ac:spMkLst>
        </pc:spChg>
        <pc:spChg chg="add del">
          <ac:chgData name="Guest User" userId="S::urn:spo:anon#699e6e697e67092607eb9f7d0ebaeb6f2c38d51d6c77ad693e8c7e27ced4917f::" providerId="AD" clId="Web-{40AC9A9E-4959-2F7A-ED31-68DAC3FD9727}" dt="2024-01-17T19:36:19.219" v="248"/>
          <ac:spMkLst>
            <pc:docMk/>
            <pc:sldMk cId="3731330105" sldId="403"/>
            <ac:spMk id="34" creationId="{A4AC5506-6312-4701-8D3C-40187889A947}"/>
          </ac:spMkLst>
        </pc:spChg>
        <pc:spChg chg="add del">
          <ac:chgData name="Guest User" userId="S::urn:spo:anon#699e6e697e67092607eb9f7d0ebaeb6f2c38d51d6c77ad693e8c7e27ced4917f::" providerId="AD" clId="Web-{40AC9A9E-4959-2F7A-ED31-68DAC3FD9727}" dt="2024-01-17T19:36:22" v="250"/>
          <ac:spMkLst>
            <pc:docMk/>
            <pc:sldMk cId="3731330105" sldId="403"/>
            <ac:spMk id="36" creationId="{9228552E-C8B1-4A80-8448-0787CE0FC704}"/>
          </ac:spMkLst>
        </pc:spChg>
        <pc:spChg chg="add del">
          <ac:chgData name="Guest User" userId="S::urn:spo:anon#699e6e697e67092607eb9f7d0ebaeb6f2c38d51d6c77ad693e8c7e27ced4917f::" providerId="AD" clId="Web-{40AC9A9E-4959-2F7A-ED31-68DAC3FD9727}" dt="2024-01-17T19:36:22" v="250"/>
          <ac:spMkLst>
            <pc:docMk/>
            <pc:sldMk cId="3731330105" sldId="403"/>
            <ac:spMk id="37" creationId="{FBC0696C-AB1B-73CA-22B5-173B06DA421A}"/>
          </ac:spMkLst>
        </pc:spChg>
        <pc:spChg chg="add del">
          <ac:chgData name="Guest User" userId="S::urn:spo:anon#699e6e697e67092607eb9f7d0ebaeb6f2c38d51d6c77ad693e8c7e27ced4917f::" providerId="AD" clId="Web-{40AC9A9E-4959-2F7A-ED31-68DAC3FD9727}" dt="2024-01-17T19:36:25.453" v="252"/>
          <ac:spMkLst>
            <pc:docMk/>
            <pc:sldMk cId="3731330105" sldId="403"/>
            <ac:spMk id="39" creationId="{A4AC5506-6312-4701-8D3C-40187889A947}"/>
          </ac:spMkLst>
        </pc:spChg>
        <pc:grpChg chg="add del">
          <ac:chgData name="Guest User" userId="S::urn:spo:anon#699e6e697e67092607eb9f7d0ebaeb6f2c38d51d6c77ad693e8c7e27ced4917f::" providerId="AD" clId="Web-{40AC9A9E-4959-2F7A-ED31-68DAC3FD9727}" dt="2024-01-17T19:36:09.890" v="244"/>
          <ac:grpSpMkLst>
            <pc:docMk/>
            <pc:sldMk cId="3731330105" sldId="403"/>
            <ac:grpSpMk id="19" creationId="{D19F7815-3AA2-7679-26F4-A63338C8BD5B}"/>
          </ac:grpSpMkLst>
        </pc:grpChg>
        <pc:picChg chg="add mod ord">
          <ac:chgData name="Guest User" userId="S::urn:spo:anon#699e6e697e67092607eb9f7d0ebaeb6f2c38d51d6c77ad693e8c7e27ced4917f::" providerId="AD" clId="Web-{40AC9A9E-4959-2F7A-ED31-68DAC3FD9727}" dt="2024-01-17T19:36:55.438" v="254"/>
          <ac:picMkLst>
            <pc:docMk/>
            <pc:sldMk cId="3731330105" sldId="403"/>
            <ac:picMk id="5" creationId="{5907BF46-4343-11CA-EDC7-A5E3B1E5E563}"/>
          </ac:picMkLst>
        </pc:picChg>
        <pc:cxnChg chg="add del">
          <ac:chgData name="Guest User" userId="S::urn:spo:anon#699e6e697e67092607eb9f7d0ebaeb6f2c38d51d6c77ad693e8c7e27ced4917f::" providerId="AD" clId="Web-{40AC9A9E-4959-2F7A-ED31-68DAC3FD9727}" dt="2024-01-17T19:36:55.438" v="254"/>
          <ac:cxnSpMkLst>
            <pc:docMk/>
            <pc:sldMk cId="3731330105" sldId="403"/>
            <ac:cxnSpMk id="12" creationId="{AA2EAA10-076F-46BD-8F0F-B9A2FB77A85C}"/>
          </ac:cxnSpMkLst>
        </pc:cxnChg>
        <pc:cxnChg chg="add del">
          <ac:chgData name="Guest User" userId="S::urn:spo:anon#699e6e697e67092607eb9f7d0ebaeb6f2c38d51d6c77ad693e8c7e27ced4917f::" providerId="AD" clId="Web-{40AC9A9E-4959-2F7A-ED31-68DAC3FD9727}" dt="2024-01-17T19:36:55.438" v="254"/>
          <ac:cxnSpMkLst>
            <pc:docMk/>
            <pc:sldMk cId="3731330105" sldId="403"/>
            <ac:cxnSpMk id="14" creationId="{D891E407-403B-4764-86C9-33A56D3BCAA3}"/>
          </ac:cxnSpMkLst>
        </pc:cxnChg>
      </pc:sldChg>
      <pc:sldChg chg="add del replId">
        <pc:chgData name="Guest User" userId="S::urn:spo:anon#699e6e697e67092607eb9f7d0ebaeb6f2c38d51d6c77ad693e8c7e27ced4917f::" providerId="AD" clId="Web-{40AC9A9E-4959-2F7A-ED31-68DAC3FD9727}" dt="2024-01-17T19:59:37.028" v="698"/>
        <pc:sldMkLst>
          <pc:docMk/>
          <pc:sldMk cId="1609413400" sldId="404"/>
        </pc:sldMkLst>
      </pc:sldChg>
      <pc:sldChg chg="addSp delSp modSp add mod ord replId setBg addCm delCm modCm">
        <pc:chgData name="Guest User" userId="S::urn:spo:anon#699e6e697e67092607eb9f7d0ebaeb6f2c38d51d6c77ad693e8c7e27ced4917f::" providerId="AD" clId="Web-{40AC9A9E-4959-2F7A-ED31-68DAC3FD9727}" dt="2024-01-18T00:46:01.019" v="1247"/>
        <pc:sldMkLst>
          <pc:docMk/>
          <pc:sldMk cId="3136590320" sldId="405"/>
        </pc:sldMkLst>
        <pc:spChg chg="mod">
          <ac:chgData name="Guest User" userId="S::urn:spo:anon#699e6e697e67092607eb9f7d0ebaeb6f2c38d51d6c77ad693e8c7e27ced4917f::" providerId="AD" clId="Web-{40AC9A9E-4959-2F7A-ED31-68DAC3FD9727}" dt="2024-01-17T19:28:36.386" v="193"/>
          <ac:spMkLst>
            <pc:docMk/>
            <pc:sldMk cId="3136590320" sldId="405"/>
            <ac:spMk id="2" creationId="{699615B0-0225-8F61-1847-B6A1D890C8E7}"/>
          </ac:spMkLst>
        </pc:spChg>
        <pc:spChg chg="del">
          <ac:chgData name="Guest User" userId="S::urn:spo:anon#699e6e697e67092607eb9f7d0ebaeb6f2c38d51d6c77ad693e8c7e27ced4917f::" providerId="AD" clId="Web-{40AC9A9E-4959-2F7A-ED31-68DAC3FD9727}" dt="2024-01-17T19:25:53.932" v="119"/>
          <ac:spMkLst>
            <pc:docMk/>
            <pc:sldMk cId="3136590320" sldId="405"/>
            <ac:spMk id="3" creationId="{5ECC1919-F4C8-552A-9B1B-004CE19313B2}"/>
          </ac:spMkLst>
        </pc:spChg>
        <pc:spChg chg="mod ord">
          <ac:chgData name="Guest User" userId="S::urn:spo:anon#699e6e697e67092607eb9f7d0ebaeb6f2c38d51d6c77ad693e8c7e27ced4917f::" providerId="AD" clId="Web-{40AC9A9E-4959-2F7A-ED31-68DAC3FD9727}" dt="2024-01-17T19:48:46.553" v="376"/>
          <ac:spMkLst>
            <pc:docMk/>
            <pc:sldMk cId="3136590320" sldId="405"/>
            <ac:spMk id="4" creationId="{BBC54C59-714C-A0AB-1D41-189FB4723930}"/>
          </ac:spMkLst>
        </pc:spChg>
        <pc:spChg chg="add del mod">
          <ac:chgData name="Guest User" userId="S::urn:spo:anon#699e6e697e67092607eb9f7d0ebaeb6f2c38d51d6c77ad693e8c7e27ced4917f::" providerId="AD" clId="Web-{40AC9A9E-4959-2F7A-ED31-68DAC3FD9727}" dt="2024-01-17T19:25:55.901" v="120"/>
          <ac:spMkLst>
            <pc:docMk/>
            <pc:sldMk cId="3136590320" sldId="405"/>
            <ac:spMk id="6" creationId="{BD40D679-E269-35F4-91E6-C9FCA74604A9}"/>
          </ac:spMkLst>
        </pc:spChg>
        <pc:spChg chg="add mod">
          <ac:chgData name="Guest User" userId="S::urn:spo:anon#699e6e697e67092607eb9f7d0ebaeb6f2c38d51d6c77ad693e8c7e27ced4917f::" providerId="AD" clId="Web-{40AC9A9E-4959-2F7A-ED31-68DAC3FD9727}" dt="2024-01-18T00:45:59.222" v="1246" actId="20577"/>
          <ac:spMkLst>
            <pc:docMk/>
            <pc:sldMk cId="3136590320" sldId="405"/>
            <ac:spMk id="9" creationId="{E488B84E-26C7-AF4E-513E-C3D4BE665066}"/>
          </ac:spMkLst>
        </pc:spChg>
        <pc:spChg chg="add del">
          <ac:chgData name="Guest User" userId="S::urn:spo:anon#699e6e697e67092607eb9f7d0ebaeb6f2c38d51d6c77ad693e8c7e27ced4917f::" providerId="AD" clId="Web-{40AC9A9E-4959-2F7A-ED31-68DAC3FD9727}" dt="2024-01-17T19:48:46.553" v="376"/>
          <ac:spMkLst>
            <pc:docMk/>
            <pc:sldMk cId="3136590320" sldId="405"/>
            <ac:spMk id="14" creationId="{F13C74B1-5B17-4795-BED0-7140497B445A}"/>
          </ac:spMkLst>
        </pc:spChg>
        <pc:spChg chg="add del">
          <ac:chgData name="Guest User" userId="S::urn:spo:anon#699e6e697e67092607eb9f7d0ebaeb6f2c38d51d6c77ad693e8c7e27ced4917f::" providerId="AD" clId="Web-{40AC9A9E-4959-2F7A-ED31-68DAC3FD9727}" dt="2024-01-17T19:48:46.553" v="376"/>
          <ac:spMkLst>
            <pc:docMk/>
            <pc:sldMk cId="3136590320" sldId="405"/>
            <ac:spMk id="16" creationId="{D4974D33-8DC5-464E-8C6D-BE58F0669C17}"/>
          </ac:spMkLst>
        </pc:spChg>
        <pc:spChg chg="add">
          <ac:chgData name="Guest User" userId="S::urn:spo:anon#699e6e697e67092607eb9f7d0ebaeb6f2c38d51d6c77ad693e8c7e27ced4917f::" providerId="AD" clId="Web-{40AC9A9E-4959-2F7A-ED31-68DAC3FD9727}" dt="2024-01-17T19:48:46.553" v="376"/>
          <ac:spMkLst>
            <pc:docMk/>
            <pc:sldMk cId="3136590320" sldId="405"/>
            <ac:spMk id="21" creationId="{F13C74B1-5B17-4795-BED0-7140497B445A}"/>
          </ac:spMkLst>
        </pc:spChg>
        <pc:spChg chg="add">
          <ac:chgData name="Guest User" userId="S::urn:spo:anon#699e6e697e67092607eb9f7d0ebaeb6f2c38d51d6c77ad693e8c7e27ced4917f::" providerId="AD" clId="Web-{40AC9A9E-4959-2F7A-ED31-68DAC3FD9727}" dt="2024-01-17T19:48:46.553" v="376"/>
          <ac:spMkLst>
            <pc:docMk/>
            <pc:sldMk cId="3136590320" sldId="405"/>
            <ac:spMk id="23" creationId="{D4974D33-8DC5-464E-8C6D-BE58F0669C17}"/>
          </ac:spMkLst>
        </pc:spChg>
        <pc:picChg chg="add del mod ord modCrop">
          <ac:chgData name="Guest User" userId="S::urn:spo:anon#699e6e697e67092607eb9f7d0ebaeb6f2c38d51d6c77ad693e8c7e27ced4917f::" providerId="AD" clId="Web-{40AC9A9E-4959-2F7A-ED31-68DAC3FD9727}" dt="2024-01-17T19:48:17.991" v="373"/>
          <ac:picMkLst>
            <pc:docMk/>
            <pc:sldMk cId="3136590320" sldId="405"/>
            <ac:picMk id="7" creationId="{C1A34ECA-A1BF-38D6-3BB8-60774BA6D937}"/>
          </ac:picMkLst>
        </pc:picChg>
        <pc:picChg chg="add mod">
          <ac:chgData name="Guest User" userId="S::urn:spo:anon#699e6e697e67092607eb9f7d0ebaeb6f2c38d51d6c77ad693e8c7e27ced4917f::" providerId="AD" clId="Web-{40AC9A9E-4959-2F7A-ED31-68DAC3FD9727}" dt="2024-01-17T19:48:46.553" v="376"/>
          <ac:picMkLst>
            <pc:docMk/>
            <pc:sldMk cId="3136590320" sldId="405"/>
            <ac:picMk id="10" creationId="{91D8E9F7-C31D-DF79-D25C-579343DDF1A3}"/>
          </ac:picMkLst>
        </pc:picChg>
        <pc:extLst>
          <p:ext xmlns:p="http://schemas.openxmlformats.org/presentationml/2006/main" uri="{D6D511B9-2390-475A-947B-AFAB55BFBCF1}">
            <pc226:cmChg xmlns:pc226="http://schemas.microsoft.com/office/powerpoint/2022/06/main/command" chg="add del mod">
              <pc226:chgData name="Guest User" userId="S::urn:spo:anon#699e6e697e67092607eb9f7d0ebaeb6f2c38d51d6c77ad693e8c7e27ced4917f::" providerId="AD" clId="Web-{40AC9A9E-4959-2F7A-ED31-68DAC3FD9727}" dt="2024-01-18T00:46:01.019" v="1247"/>
              <pc2:cmMkLst xmlns:pc2="http://schemas.microsoft.com/office/powerpoint/2019/9/main/command">
                <pc:docMk/>
                <pc:sldMk cId="3136590320" sldId="405"/>
                <pc2:cmMk id="{8B841B9E-C85B-4EE7-B7AE-CFCBED154D97}"/>
              </pc2:cmMkLst>
            </pc226:cmChg>
          </p:ext>
        </pc:extLst>
      </pc:sldChg>
      <pc:sldChg chg="addSp delSp modSp add mod replId setBg modNotes">
        <pc:chgData name="Guest User" userId="S::urn:spo:anon#699e6e697e67092607eb9f7d0ebaeb6f2c38d51d6c77ad693e8c7e27ced4917f::" providerId="AD" clId="Web-{40AC9A9E-4959-2F7A-ED31-68DAC3FD9727}" dt="2024-01-18T00:45:22.909" v="1233"/>
        <pc:sldMkLst>
          <pc:docMk/>
          <pc:sldMk cId="1881840633" sldId="406"/>
        </pc:sldMkLst>
        <pc:spChg chg="mod">
          <ac:chgData name="Guest User" userId="S::urn:spo:anon#699e6e697e67092607eb9f7d0ebaeb6f2c38d51d6c77ad693e8c7e27ced4917f::" providerId="AD" clId="Web-{40AC9A9E-4959-2F7A-ED31-68DAC3FD9727}" dt="2024-01-17T19:30:32.684" v="211"/>
          <ac:spMkLst>
            <pc:docMk/>
            <pc:sldMk cId="1881840633" sldId="406"/>
            <ac:spMk id="2" creationId="{A3570C7F-3C18-A779-160A-7C65617A4468}"/>
          </ac:spMkLst>
        </pc:spChg>
        <pc:spChg chg="del mod">
          <ac:chgData name="Guest User" userId="S::urn:spo:anon#699e6e697e67092607eb9f7d0ebaeb6f2c38d51d6c77ad693e8c7e27ced4917f::" providerId="AD" clId="Web-{40AC9A9E-4959-2F7A-ED31-68DAC3FD9727}" dt="2024-01-17T19:21:07.961" v="51"/>
          <ac:spMkLst>
            <pc:docMk/>
            <pc:sldMk cId="1881840633" sldId="406"/>
            <ac:spMk id="3" creationId="{7FF3CE70-A033-EF47-375B-A98B1647111D}"/>
          </ac:spMkLst>
        </pc:spChg>
        <pc:spChg chg="mod ord">
          <ac:chgData name="Guest User" userId="S::urn:spo:anon#699e6e697e67092607eb9f7d0ebaeb6f2c38d51d6c77ad693e8c7e27ced4917f::" providerId="AD" clId="Web-{40AC9A9E-4959-2F7A-ED31-68DAC3FD9727}" dt="2024-01-17T19:30:32.684" v="211"/>
          <ac:spMkLst>
            <pc:docMk/>
            <pc:sldMk cId="1881840633" sldId="406"/>
            <ac:spMk id="4" creationId="{500DBA65-154A-1A04-C2BC-BD765BB01215}"/>
          </ac:spMkLst>
        </pc:spChg>
        <pc:spChg chg="add del mod">
          <ac:chgData name="Guest User" userId="S::urn:spo:anon#699e6e697e67092607eb9f7d0ebaeb6f2c38d51d6c77ad693e8c7e27ced4917f::" providerId="AD" clId="Web-{40AC9A9E-4959-2F7A-ED31-68DAC3FD9727}" dt="2024-01-17T19:21:36.086" v="52"/>
          <ac:spMkLst>
            <pc:docMk/>
            <pc:sldMk cId="1881840633" sldId="406"/>
            <ac:spMk id="6" creationId="{AA909105-1A82-F115-0E3E-094E760F2CA6}"/>
          </ac:spMkLst>
        </pc:spChg>
        <pc:spChg chg="add del mod">
          <ac:chgData name="Guest User" userId="S::urn:spo:anon#699e6e697e67092607eb9f7d0ebaeb6f2c38d51d6c77ad693e8c7e27ced4917f::" providerId="AD" clId="Web-{40AC9A9E-4959-2F7A-ED31-68DAC3FD9727}" dt="2024-01-17T19:21:56.695" v="54"/>
          <ac:spMkLst>
            <pc:docMk/>
            <pc:sldMk cId="1881840633" sldId="406"/>
            <ac:spMk id="9" creationId="{8BAB5EEA-BE09-E4A9-CD69-9C7930616B0E}"/>
          </ac:spMkLst>
        </pc:spChg>
        <pc:spChg chg="add del">
          <ac:chgData name="Guest User" userId="S::urn:spo:anon#699e6e697e67092607eb9f7d0ebaeb6f2c38d51d6c77ad693e8c7e27ced4917f::" providerId="AD" clId="Web-{40AC9A9E-4959-2F7A-ED31-68DAC3FD9727}" dt="2024-01-17T19:30:15.731" v="200"/>
          <ac:spMkLst>
            <pc:docMk/>
            <pc:sldMk cId="1881840633" sldId="406"/>
            <ac:spMk id="14" creationId="{646E80B3-E513-86B0-3BFF-C8F47961D438}"/>
          </ac:spMkLst>
        </pc:spChg>
        <pc:spChg chg="add del">
          <ac:chgData name="Guest User" userId="S::urn:spo:anon#699e6e697e67092607eb9f7d0ebaeb6f2c38d51d6c77ad693e8c7e27ced4917f::" providerId="AD" clId="Web-{40AC9A9E-4959-2F7A-ED31-68DAC3FD9727}" dt="2024-01-17T19:30:05.528" v="196"/>
          <ac:spMkLst>
            <pc:docMk/>
            <pc:sldMk cId="1881840633" sldId="406"/>
            <ac:spMk id="15" creationId="{6753252F-4873-4F63-801D-CC719279A7D5}"/>
          </ac:spMkLst>
        </pc:spChg>
        <pc:spChg chg="add del">
          <ac:chgData name="Guest User" userId="S::urn:spo:anon#699e6e697e67092607eb9f7d0ebaeb6f2c38d51d6c77ad693e8c7e27ced4917f::" providerId="AD" clId="Web-{40AC9A9E-4959-2F7A-ED31-68DAC3FD9727}" dt="2024-01-17T19:30:05.528" v="196"/>
          <ac:spMkLst>
            <pc:docMk/>
            <pc:sldMk cId="1881840633" sldId="406"/>
            <ac:spMk id="17" creationId="{047C8CCB-F95D-4249-92DD-651249D3535A}"/>
          </ac:spMkLst>
        </pc:spChg>
        <pc:spChg chg="add del">
          <ac:chgData name="Guest User" userId="S::urn:spo:anon#699e6e697e67092607eb9f7d0ebaeb6f2c38d51d6c77ad693e8c7e27ced4917f::" providerId="AD" clId="Web-{40AC9A9E-4959-2F7A-ED31-68DAC3FD9727}" dt="2024-01-17T19:30:11.809" v="198"/>
          <ac:spMkLst>
            <pc:docMk/>
            <pc:sldMk cId="1881840633" sldId="406"/>
            <ac:spMk id="19" creationId="{A4AC5506-6312-4701-8D3C-40187889A947}"/>
          </ac:spMkLst>
        </pc:spChg>
        <pc:spChg chg="add del">
          <ac:chgData name="Guest User" userId="S::urn:spo:anon#699e6e697e67092607eb9f7d0ebaeb6f2c38d51d6c77ad693e8c7e27ced4917f::" providerId="AD" clId="Web-{40AC9A9E-4959-2F7A-ED31-68DAC3FD9727}" dt="2024-01-17T19:30:15.731" v="200"/>
          <ac:spMkLst>
            <pc:docMk/>
            <pc:sldMk cId="1881840633" sldId="406"/>
            <ac:spMk id="21" creationId="{E5BBB0F9-6A59-4D02-A9C7-A2D6516684CE}"/>
          </ac:spMkLst>
        </pc:spChg>
        <pc:spChg chg="add del">
          <ac:chgData name="Guest User" userId="S::urn:spo:anon#699e6e697e67092607eb9f7d0ebaeb6f2c38d51d6c77ad693e8c7e27ced4917f::" providerId="AD" clId="Web-{40AC9A9E-4959-2F7A-ED31-68DAC3FD9727}" dt="2024-01-17T19:30:15.731" v="200"/>
          <ac:spMkLst>
            <pc:docMk/>
            <pc:sldMk cId="1881840633" sldId="406"/>
            <ac:spMk id="22" creationId="{E45CA849-654C-4173-AD99-B3A2528275F5}"/>
          </ac:spMkLst>
        </pc:spChg>
        <pc:spChg chg="add del">
          <ac:chgData name="Guest User" userId="S::urn:spo:anon#699e6e697e67092607eb9f7d0ebaeb6f2c38d51d6c77ad693e8c7e27ced4917f::" providerId="AD" clId="Web-{40AC9A9E-4959-2F7A-ED31-68DAC3FD9727}" dt="2024-01-17T19:30:15.731" v="200"/>
          <ac:spMkLst>
            <pc:docMk/>
            <pc:sldMk cId="1881840633" sldId="406"/>
            <ac:spMk id="23" creationId="{3E23A947-2D45-4208-AE2B-64948C87A3EB}"/>
          </ac:spMkLst>
        </pc:spChg>
        <pc:spChg chg="add del">
          <ac:chgData name="Guest User" userId="S::urn:spo:anon#699e6e697e67092607eb9f7d0ebaeb6f2c38d51d6c77ad693e8c7e27ced4917f::" providerId="AD" clId="Web-{40AC9A9E-4959-2F7A-ED31-68DAC3FD9727}" dt="2024-01-17T19:30:19.481" v="202"/>
          <ac:spMkLst>
            <pc:docMk/>
            <pc:sldMk cId="1881840633" sldId="406"/>
            <ac:spMk id="25" creationId="{FFB60E8C-7224-44A4-87A0-46A1711DD2ED}"/>
          </ac:spMkLst>
        </pc:spChg>
        <pc:spChg chg="add del">
          <ac:chgData name="Guest User" userId="S::urn:spo:anon#699e6e697e67092607eb9f7d0ebaeb6f2c38d51d6c77ad693e8c7e27ced4917f::" providerId="AD" clId="Web-{40AC9A9E-4959-2F7A-ED31-68DAC3FD9727}" dt="2024-01-17T19:30:19.481" v="202"/>
          <ac:spMkLst>
            <pc:docMk/>
            <pc:sldMk cId="1881840633" sldId="406"/>
            <ac:spMk id="26" creationId="{5DA32751-37A2-45C0-BE94-63D375E27003}"/>
          </ac:spMkLst>
        </pc:spChg>
        <pc:spChg chg="add del">
          <ac:chgData name="Guest User" userId="S::urn:spo:anon#699e6e697e67092607eb9f7d0ebaeb6f2c38d51d6c77ad693e8c7e27ced4917f::" providerId="AD" clId="Web-{40AC9A9E-4959-2F7A-ED31-68DAC3FD9727}" dt="2024-01-17T19:30:19.481" v="202"/>
          <ac:spMkLst>
            <pc:docMk/>
            <pc:sldMk cId="1881840633" sldId="406"/>
            <ac:spMk id="27" creationId="{E659831F-0D9A-4C63-9EBB-8435B85A440F}"/>
          </ac:spMkLst>
        </pc:spChg>
        <pc:spChg chg="add del">
          <ac:chgData name="Guest User" userId="S::urn:spo:anon#699e6e697e67092607eb9f7d0ebaeb6f2c38d51d6c77ad693e8c7e27ced4917f::" providerId="AD" clId="Web-{40AC9A9E-4959-2F7A-ED31-68DAC3FD9727}" dt="2024-01-17T19:30:19.481" v="202"/>
          <ac:spMkLst>
            <pc:docMk/>
            <pc:sldMk cId="1881840633" sldId="406"/>
            <ac:spMk id="28" creationId="{11DA50E8-8E8A-1919-042F-F13001C8D6F7}"/>
          </ac:spMkLst>
        </pc:spChg>
        <pc:spChg chg="add del">
          <ac:chgData name="Guest User" userId="S::urn:spo:anon#699e6e697e67092607eb9f7d0ebaeb6f2c38d51d6c77ad693e8c7e27ced4917f::" providerId="AD" clId="Web-{40AC9A9E-4959-2F7A-ED31-68DAC3FD9727}" dt="2024-01-17T19:30:19.481" v="202"/>
          <ac:spMkLst>
            <pc:docMk/>
            <pc:sldMk cId="1881840633" sldId="406"/>
            <ac:spMk id="29" creationId="{5A55FBCD-CD42-40F5-8A1B-3203F9CAEEAA}"/>
          </ac:spMkLst>
        </pc:spChg>
        <pc:spChg chg="add del">
          <ac:chgData name="Guest User" userId="S::urn:spo:anon#699e6e697e67092607eb9f7d0ebaeb6f2c38d51d6c77ad693e8c7e27ced4917f::" providerId="AD" clId="Web-{40AC9A9E-4959-2F7A-ED31-68DAC3FD9727}" dt="2024-01-17T19:30:22.434" v="204"/>
          <ac:spMkLst>
            <pc:docMk/>
            <pc:sldMk cId="1881840633" sldId="406"/>
            <ac:spMk id="31" creationId="{2EB492CD-616E-47F8-933B-5E2D952A0593}"/>
          </ac:spMkLst>
        </pc:spChg>
        <pc:spChg chg="add del">
          <ac:chgData name="Guest User" userId="S::urn:spo:anon#699e6e697e67092607eb9f7d0ebaeb6f2c38d51d6c77ad693e8c7e27ced4917f::" providerId="AD" clId="Web-{40AC9A9E-4959-2F7A-ED31-68DAC3FD9727}" dt="2024-01-17T19:30:22.434" v="204"/>
          <ac:spMkLst>
            <pc:docMk/>
            <pc:sldMk cId="1881840633" sldId="406"/>
            <ac:spMk id="32" creationId="{59383CF9-23B5-4335-9B21-1791C4CF1C75}"/>
          </ac:spMkLst>
        </pc:spChg>
        <pc:spChg chg="add del">
          <ac:chgData name="Guest User" userId="S::urn:spo:anon#699e6e697e67092607eb9f7d0ebaeb6f2c38d51d6c77ad693e8c7e27ced4917f::" providerId="AD" clId="Web-{40AC9A9E-4959-2F7A-ED31-68DAC3FD9727}" dt="2024-01-17T19:30:22.434" v="204"/>
          <ac:spMkLst>
            <pc:docMk/>
            <pc:sldMk cId="1881840633" sldId="406"/>
            <ac:spMk id="33" creationId="{0007FE00-9498-4706-B255-6437B0252C02}"/>
          </ac:spMkLst>
        </pc:spChg>
        <pc:spChg chg="add del">
          <ac:chgData name="Guest User" userId="S::urn:spo:anon#699e6e697e67092607eb9f7d0ebaeb6f2c38d51d6c77ad693e8c7e27ced4917f::" providerId="AD" clId="Web-{40AC9A9E-4959-2F7A-ED31-68DAC3FD9727}" dt="2024-01-17T19:30:22.434" v="204"/>
          <ac:spMkLst>
            <pc:docMk/>
            <pc:sldMk cId="1881840633" sldId="406"/>
            <ac:spMk id="34" creationId="{3CFEBC84-AB21-9E5E-7E39-F45E09B53262}"/>
          </ac:spMkLst>
        </pc:spChg>
        <pc:spChg chg="add del">
          <ac:chgData name="Guest User" userId="S::urn:spo:anon#699e6e697e67092607eb9f7d0ebaeb6f2c38d51d6c77ad693e8c7e27ced4917f::" providerId="AD" clId="Web-{40AC9A9E-4959-2F7A-ED31-68DAC3FD9727}" dt="2024-01-17T19:30:24.966" v="206"/>
          <ac:spMkLst>
            <pc:docMk/>
            <pc:sldMk cId="1881840633" sldId="406"/>
            <ac:spMk id="36" creationId="{79DBD8D5-A32E-F621-DAB8-E29FA1195E7C}"/>
          </ac:spMkLst>
        </pc:spChg>
        <pc:spChg chg="add del">
          <ac:chgData name="Guest User" userId="S::urn:spo:anon#699e6e697e67092607eb9f7d0ebaeb6f2c38d51d6c77ad693e8c7e27ced4917f::" providerId="AD" clId="Web-{40AC9A9E-4959-2F7A-ED31-68DAC3FD9727}" dt="2024-01-17T19:30:30.044" v="208"/>
          <ac:spMkLst>
            <pc:docMk/>
            <pc:sldMk cId="1881840633" sldId="406"/>
            <ac:spMk id="40" creationId="{C0763A76-9F1C-4FC5-82B7-DD475DA461B2}"/>
          </ac:spMkLst>
        </pc:spChg>
        <pc:spChg chg="add del">
          <ac:chgData name="Guest User" userId="S::urn:spo:anon#699e6e697e67092607eb9f7d0ebaeb6f2c38d51d6c77ad693e8c7e27ced4917f::" providerId="AD" clId="Web-{40AC9A9E-4959-2F7A-ED31-68DAC3FD9727}" dt="2024-01-17T19:30:30.044" v="208"/>
          <ac:spMkLst>
            <pc:docMk/>
            <pc:sldMk cId="1881840633" sldId="406"/>
            <ac:spMk id="41" creationId="{E81BF4F6-F2CF-4984-9D14-D6966D92F99F}"/>
          </ac:spMkLst>
        </pc:spChg>
        <pc:spChg chg="add del">
          <ac:chgData name="Guest User" userId="S::urn:spo:anon#699e6e697e67092607eb9f7d0ebaeb6f2c38d51d6c77ad693e8c7e27ced4917f::" providerId="AD" clId="Web-{40AC9A9E-4959-2F7A-ED31-68DAC3FD9727}" dt="2024-01-17T19:30:30.044" v="208"/>
          <ac:spMkLst>
            <pc:docMk/>
            <pc:sldMk cId="1881840633" sldId="406"/>
            <ac:spMk id="42" creationId="{BD893B8A-AD22-EEAC-8A4A-FE9407FCFBA9}"/>
          </ac:spMkLst>
        </pc:spChg>
        <pc:spChg chg="add del">
          <ac:chgData name="Guest User" userId="S::urn:spo:anon#699e6e697e67092607eb9f7d0ebaeb6f2c38d51d6c77ad693e8c7e27ced4917f::" providerId="AD" clId="Web-{40AC9A9E-4959-2F7A-ED31-68DAC3FD9727}" dt="2024-01-17T19:30:32.684" v="210"/>
          <ac:spMkLst>
            <pc:docMk/>
            <pc:sldMk cId="1881840633" sldId="406"/>
            <ac:spMk id="44" creationId="{6753252F-4873-4F63-801D-CC719279A7D5}"/>
          </ac:spMkLst>
        </pc:spChg>
        <pc:spChg chg="add del">
          <ac:chgData name="Guest User" userId="S::urn:spo:anon#699e6e697e67092607eb9f7d0ebaeb6f2c38d51d6c77ad693e8c7e27ced4917f::" providerId="AD" clId="Web-{40AC9A9E-4959-2F7A-ED31-68DAC3FD9727}" dt="2024-01-17T19:30:32.684" v="210"/>
          <ac:spMkLst>
            <pc:docMk/>
            <pc:sldMk cId="1881840633" sldId="406"/>
            <ac:spMk id="45" creationId="{047C8CCB-F95D-4249-92DD-651249D3535A}"/>
          </ac:spMkLst>
        </pc:spChg>
        <pc:spChg chg="add">
          <ac:chgData name="Guest User" userId="S::urn:spo:anon#699e6e697e67092607eb9f7d0ebaeb6f2c38d51d6c77ad693e8c7e27ced4917f::" providerId="AD" clId="Web-{40AC9A9E-4959-2F7A-ED31-68DAC3FD9727}" dt="2024-01-17T19:30:32.684" v="211"/>
          <ac:spMkLst>
            <pc:docMk/>
            <pc:sldMk cId="1881840633" sldId="406"/>
            <ac:spMk id="47" creationId="{A4AC5506-6312-4701-8D3C-40187889A947}"/>
          </ac:spMkLst>
        </pc:spChg>
        <pc:grpChg chg="add del">
          <ac:chgData name="Guest User" userId="S::urn:spo:anon#699e6e697e67092607eb9f7d0ebaeb6f2c38d51d6c77ad693e8c7e27ced4917f::" providerId="AD" clId="Web-{40AC9A9E-4959-2F7A-ED31-68DAC3FD9727}" dt="2024-01-17T19:30:24.966" v="206"/>
          <ac:grpSpMkLst>
            <pc:docMk/>
            <pc:sldMk cId="1881840633" sldId="406"/>
            <ac:grpSpMk id="37" creationId="{6258F736-B256-8039-9DC6-F4E49A5C5AD5}"/>
          </ac:grpSpMkLst>
        </pc:grpChg>
        <pc:picChg chg="add del mod ord">
          <ac:chgData name="Guest User" userId="S::urn:spo:anon#699e6e697e67092607eb9f7d0ebaeb6f2c38d51d6c77ad693e8c7e27ced4917f::" providerId="AD" clId="Web-{40AC9A9E-4959-2F7A-ED31-68DAC3FD9727}" dt="2024-01-17T19:21:53.649" v="53"/>
          <ac:picMkLst>
            <pc:docMk/>
            <pc:sldMk cId="1881840633" sldId="406"/>
            <ac:picMk id="7" creationId="{EEC7D87B-E7CF-4848-B76B-CF9D04D5AC2E}"/>
          </ac:picMkLst>
        </pc:picChg>
        <pc:picChg chg="add mod ord">
          <ac:chgData name="Guest User" userId="S::urn:spo:anon#699e6e697e67092607eb9f7d0ebaeb6f2c38d51d6c77ad693e8c7e27ced4917f::" providerId="AD" clId="Web-{40AC9A9E-4959-2F7A-ED31-68DAC3FD9727}" dt="2024-01-17T19:30:32.684" v="211"/>
          <ac:picMkLst>
            <pc:docMk/>
            <pc:sldMk cId="1881840633" sldId="406"/>
            <ac:picMk id="10" creationId="{2CD8B159-C1BD-4241-AE94-332D91E1F7B5}"/>
          </ac:picMkLst>
        </pc:picChg>
      </pc:sldChg>
      <pc:sldChg chg="add replId modNotes">
        <pc:chgData name="Guest User" userId="S::urn:spo:anon#699e6e697e67092607eb9f7d0ebaeb6f2c38d51d6c77ad693e8c7e27ced4917f::" providerId="AD" clId="Web-{40AC9A9E-4959-2F7A-ED31-68DAC3FD9727}" dt="2024-01-17T20:16:03.443" v="1231"/>
        <pc:sldMkLst>
          <pc:docMk/>
          <pc:sldMk cId="434907533" sldId="407"/>
        </pc:sldMkLst>
      </pc:sldChg>
      <pc:sldChg chg="add del replId">
        <pc:chgData name="Guest User" userId="S::urn:spo:anon#699e6e697e67092607eb9f7d0ebaeb6f2c38d51d6c77ad693e8c7e27ced4917f::" providerId="AD" clId="Web-{40AC9A9E-4959-2F7A-ED31-68DAC3FD9727}" dt="2024-01-17T19:54:20.327" v="485"/>
        <pc:sldMkLst>
          <pc:docMk/>
          <pc:sldMk cId="2080669800" sldId="408"/>
        </pc:sldMkLst>
      </pc:sldChg>
    </pc:docChg>
  </pc:docChgLst>
  <pc:docChgLst>
    <pc:chgData name="Guest User" userId="S::urn:spo:anon#699e6e697e67092607eb9f7d0ebaeb6f2c38d51d6c77ad693e8c7e27ced4917f::" providerId="AD" clId="Web-{0E7BE085-E9E1-46C3-9F77-0035010CD514}"/>
    <pc:docChg chg="addSld delSld sldOrd">
      <pc:chgData name="Guest User" userId="S::urn:spo:anon#699e6e697e67092607eb9f7d0ebaeb6f2c38d51d6c77ad693e8c7e27ced4917f::" providerId="AD" clId="Web-{0E7BE085-E9E1-46C3-9F77-0035010CD514}" dt="2024-01-18T04:59:03.271" v="21"/>
      <pc:docMkLst>
        <pc:docMk/>
      </pc:docMkLst>
      <pc:sldChg chg="add del ord">
        <pc:chgData name="Guest User" userId="S::urn:spo:anon#699e6e697e67092607eb9f7d0ebaeb6f2c38d51d6c77ad693e8c7e27ced4917f::" providerId="AD" clId="Web-{0E7BE085-E9E1-46C3-9F77-0035010CD514}" dt="2024-01-18T04:58:05.895" v="14"/>
        <pc:sldMkLst>
          <pc:docMk/>
          <pc:sldMk cId="3764346299" sldId="268"/>
        </pc:sldMkLst>
      </pc:sldChg>
      <pc:sldChg chg="del">
        <pc:chgData name="Guest User" userId="S::urn:spo:anon#699e6e697e67092607eb9f7d0ebaeb6f2c38d51d6c77ad693e8c7e27ced4917f::" providerId="AD" clId="Web-{0E7BE085-E9E1-46C3-9F77-0035010CD514}" dt="2024-01-18T04:57:47.316" v="13"/>
        <pc:sldMkLst>
          <pc:docMk/>
          <pc:sldMk cId="3226911479" sldId="387"/>
        </pc:sldMkLst>
      </pc:sldChg>
      <pc:sldChg chg="del">
        <pc:chgData name="Guest User" userId="S::urn:spo:anon#699e6e697e67092607eb9f7d0ebaeb6f2c38d51d6c77ad693e8c7e27ced4917f::" providerId="AD" clId="Web-{0E7BE085-E9E1-46C3-9F77-0035010CD514}" dt="2024-01-18T04:58:24.223" v="15"/>
        <pc:sldMkLst>
          <pc:docMk/>
          <pc:sldMk cId="3723856791" sldId="400"/>
        </pc:sldMkLst>
      </pc:sldChg>
      <pc:sldChg chg="del">
        <pc:chgData name="Guest User" userId="S::urn:spo:anon#699e6e697e67092607eb9f7d0ebaeb6f2c38d51d6c77ad693e8c7e27ced4917f::" providerId="AD" clId="Web-{0E7BE085-E9E1-46C3-9F77-0035010CD514}" dt="2024-01-18T04:59:00.661" v="20"/>
        <pc:sldMkLst>
          <pc:docMk/>
          <pc:sldMk cId="1749554247" sldId="401"/>
        </pc:sldMkLst>
      </pc:sldChg>
      <pc:sldChg chg="add">
        <pc:chgData name="Guest User" userId="S::urn:spo:anon#699e6e697e67092607eb9f7d0ebaeb6f2c38d51d6c77ad693e8c7e27ced4917f::" providerId="AD" clId="Web-{0E7BE085-E9E1-46C3-9F77-0035010CD514}" dt="2024-01-18T04:57:30.988" v="0"/>
        <pc:sldMkLst>
          <pc:docMk/>
          <pc:sldMk cId="332077645" sldId="409"/>
        </pc:sldMkLst>
      </pc:sldChg>
      <pc:sldChg chg="add">
        <pc:chgData name="Guest User" userId="S::urn:spo:anon#699e6e697e67092607eb9f7d0ebaeb6f2c38d51d6c77ad693e8c7e27ced4917f::" providerId="AD" clId="Web-{0E7BE085-E9E1-46C3-9F77-0035010CD514}" dt="2024-01-18T04:57:31.003" v="1"/>
        <pc:sldMkLst>
          <pc:docMk/>
          <pc:sldMk cId="2523615892" sldId="410"/>
        </pc:sldMkLst>
      </pc:sldChg>
      <pc:sldChg chg="add">
        <pc:chgData name="Guest User" userId="S::urn:spo:anon#699e6e697e67092607eb9f7d0ebaeb6f2c38d51d6c77ad693e8c7e27ced4917f::" providerId="AD" clId="Web-{0E7BE085-E9E1-46C3-9F77-0035010CD514}" dt="2024-01-18T04:57:31.128" v="2"/>
        <pc:sldMkLst>
          <pc:docMk/>
          <pc:sldMk cId="2367611026" sldId="411"/>
        </pc:sldMkLst>
      </pc:sldChg>
      <pc:sldChg chg="add">
        <pc:chgData name="Guest User" userId="S::urn:spo:anon#699e6e697e67092607eb9f7d0ebaeb6f2c38d51d6c77ad693e8c7e27ced4917f::" providerId="AD" clId="Web-{0E7BE085-E9E1-46C3-9F77-0035010CD514}" dt="2024-01-18T04:57:31.253" v="3"/>
        <pc:sldMkLst>
          <pc:docMk/>
          <pc:sldMk cId="3521530247" sldId="412"/>
        </pc:sldMkLst>
      </pc:sldChg>
      <pc:sldChg chg="add">
        <pc:chgData name="Guest User" userId="S::urn:spo:anon#699e6e697e67092607eb9f7d0ebaeb6f2c38d51d6c77ad693e8c7e27ced4917f::" providerId="AD" clId="Web-{0E7BE085-E9E1-46C3-9F77-0035010CD514}" dt="2024-01-18T04:57:31.347" v="4"/>
        <pc:sldMkLst>
          <pc:docMk/>
          <pc:sldMk cId="2803732089" sldId="413"/>
        </pc:sldMkLst>
      </pc:sldChg>
      <pc:sldChg chg="add ord">
        <pc:chgData name="Guest User" userId="S::urn:spo:anon#699e6e697e67092607eb9f7d0ebaeb6f2c38d51d6c77ad693e8c7e27ced4917f::" providerId="AD" clId="Web-{0E7BE085-E9E1-46C3-9F77-0035010CD514}" dt="2024-01-18T04:58:46.598" v="19"/>
        <pc:sldMkLst>
          <pc:docMk/>
          <pc:sldMk cId="4148461458" sldId="414"/>
        </pc:sldMkLst>
      </pc:sldChg>
      <pc:sldChg chg="add">
        <pc:chgData name="Guest User" userId="S::urn:spo:anon#699e6e697e67092607eb9f7d0ebaeb6f2c38d51d6c77ad693e8c7e27ced4917f::" providerId="AD" clId="Web-{0E7BE085-E9E1-46C3-9F77-0035010CD514}" dt="2024-01-18T04:57:31.503" v="6"/>
        <pc:sldMkLst>
          <pc:docMk/>
          <pc:sldMk cId="3500060635" sldId="415"/>
        </pc:sldMkLst>
      </pc:sldChg>
      <pc:sldChg chg="add">
        <pc:chgData name="Guest User" userId="S::urn:spo:anon#699e6e697e67092607eb9f7d0ebaeb6f2c38d51d6c77ad693e8c7e27ced4917f::" providerId="AD" clId="Web-{0E7BE085-E9E1-46C3-9F77-0035010CD514}" dt="2024-01-18T04:57:31.644" v="7"/>
        <pc:sldMkLst>
          <pc:docMk/>
          <pc:sldMk cId="3518726468" sldId="416"/>
        </pc:sldMkLst>
      </pc:sldChg>
      <pc:sldChg chg="add">
        <pc:chgData name="Guest User" userId="S::urn:spo:anon#699e6e697e67092607eb9f7d0ebaeb6f2c38d51d6c77ad693e8c7e27ced4917f::" providerId="AD" clId="Web-{0E7BE085-E9E1-46C3-9F77-0035010CD514}" dt="2024-01-18T04:57:31.753" v="8"/>
        <pc:sldMkLst>
          <pc:docMk/>
          <pc:sldMk cId="1851362751" sldId="417"/>
        </pc:sldMkLst>
      </pc:sldChg>
      <pc:sldChg chg="add del">
        <pc:chgData name="Guest User" userId="S::urn:spo:anon#699e6e697e67092607eb9f7d0ebaeb6f2c38d51d6c77ad693e8c7e27ced4917f::" providerId="AD" clId="Web-{0E7BE085-E9E1-46C3-9F77-0035010CD514}" dt="2024-01-18T04:59:03.271" v="21"/>
        <pc:sldMkLst>
          <pc:docMk/>
          <pc:sldMk cId="1187619561" sldId="418"/>
        </pc:sldMkLst>
      </pc:sldChg>
      <pc:sldChg chg="add">
        <pc:chgData name="Guest User" userId="S::urn:spo:anon#699e6e697e67092607eb9f7d0ebaeb6f2c38d51d6c77ad693e8c7e27ced4917f::" providerId="AD" clId="Web-{0E7BE085-E9E1-46C3-9F77-0035010CD514}" dt="2024-01-18T04:57:31.816" v="10"/>
        <pc:sldMkLst>
          <pc:docMk/>
          <pc:sldMk cId="4211964306" sldId="419"/>
        </pc:sldMkLst>
      </pc:sldChg>
      <pc:sldChg chg="add del">
        <pc:chgData name="Guest User" userId="S::urn:spo:anon#699e6e697e67092607eb9f7d0ebaeb6f2c38d51d6c77ad693e8c7e27ced4917f::" providerId="AD" clId="Web-{0E7BE085-E9E1-46C3-9F77-0035010CD514}" dt="2024-01-18T04:58:39.442" v="17"/>
        <pc:sldMkLst>
          <pc:docMk/>
          <pc:sldMk cId="542985444" sldId="420"/>
        </pc:sldMkLst>
      </pc:sldChg>
      <pc:sldChg chg="add">
        <pc:chgData name="Guest User" userId="S::urn:spo:anon#699e6e697e67092607eb9f7d0ebaeb6f2c38d51d6c77ad693e8c7e27ced4917f::" providerId="AD" clId="Web-{0E7BE085-E9E1-46C3-9F77-0035010CD514}" dt="2024-01-18T04:58:42.520" v="18"/>
        <pc:sldMkLst>
          <pc:docMk/>
          <pc:sldMk cId="1761348766" sldId="420"/>
        </pc:sldMkLst>
      </pc:sldChg>
    </pc:docChg>
  </pc:docChgLst>
  <pc:docChgLst>
    <pc:chgData name="Guest User" userId="S::urn:spo:anon#699e6e697e67092607eb9f7d0ebaeb6f2c38d51d6c77ad693e8c7e27ced4917f::" providerId="AD" clId="Web-{99A071FA-34F5-07E7-3D79-6E5307F30334}"/>
    <pc:docChg chg="modSld">
      <pc:chgData name="Guest User" userId="S::urn:spo:anon#699e6e697e67092607eb9f7d0ebaeb6f2c38d51d6c77ad693e8c7e27ced4917f::" providerId="AD" clId="Web-{99A071FA-34F5-07E7-3D79-6E5307F30334}" dt="2024-01-18T17:38:00.069" v="35"/>
      <pc:docMkLst>
        <pc:docMk/>
      </pc:docMkLst>
      <pc:sldChg chg="addSp delSp modSp mod setBg delCm">
        <pc:chgData name="Guest User" userId="S::urn:spo:anon#699e6e697e67092607eb9f7d0ebaeb6f2c38d51d6c77ad693e8c7e27ced4917f::" providerId="AD" clId="Web-{99A071FA-34F5-07E7-3D79-6E5307F30334}" dt="2024-01-18T17:38:00.069" v="35"/>
        <pc:sldMkLst>
          <pc:docMk/>
          <pc:sldMk cId="3732372989" sldId="383"/>
        </pc:sldMkLst>
        <pc:spChg chg="mod">
          <ac:chgData name="Guest User" userId="S::urn:spo:anon#699e6e697e67092607eb9f7d0ebaeb6f2c38d51d6c77ad693e8c7e27ced4917f::" providerId="AD" clId="Web-{99A071FA-34F5-07E7-3D79-6E5307F30334}" dt="2024-01-18T17:11:38.185" v="33" actId="20577"/>
          <ac:spMkLst>
            <pc:docMk/>
            <pc:sldMk cId="3732372989" sldId="383"/>
            <ac:spMk id="2" creationId="{5A5EB94A-D166-509B-5E80-7A74C727C6B6}"/>
          </ac:spMkLst>
        </pc:spChg>
        <pc:spChg chg="mod ord">
          <ac:chgData name="Guest User" userId="S::urn:spo:anon#699e6e697e67092607eb9f7d0ebaeb6f2c38d51d6c77ad693e8c7e27ced4917f::" providerId="AD" clId="Web-{99A071FA-34F5-07E7-3D79-6E5307F30334}" dt="2024-01-18T17:11:35.669" v="25"/>
          <ac:spMkLst>
            <pc:docMk/>
            <pc:sldMk cId="3732372989" sldId="383"/>
            <ac:spMk id="3" creationId="{0DB5D505-5273-0BFC-4370-25DF184D17D9}"/>
          </ac:spMkLst>
        </pc:spChg>
        <pc:spChg chg="mod ord">
          <ac:chgData name="Guest User" userId="S::urn:spo:anon#699e6e697e67092607eb9f7d0ebaeb6f2c38d51d6c77ad693e8c7e27ced4917f::" providerId="AD" clId="Web-{99A071FA-34F5-07E7-3D79-6E5307F30334}" dt="2024-01-18T17:11:35.669" v="25"/>
          <ac:spMkLst>
            <pc:docMk/>
            <pc:sldMk cId="3732372989" sldId="383"/>
            <ac:spMk id="4" creationId="{164B5DE6-E135-BDD0-B2CF-6DBFD655E1B2}"/>
          </ac:spMkLst>
        </pc:spChg>
        <pc:spChg chg="add del">
          <ac:chgData name="Guest User" userId="S::urn:spo:anon#699e6e697e67092607eb9f7d0ebaeb6f2c38d51d6c77ad693e8c7e27ced4917f::" providerId="AD" clId="Web-{99A071FA-34F5-07E7-3D79-6E5307F30334}" dt="2024-01-18T17:11:16.403" v="13"/>
          <ac:spMkLst>
            <pc:docMk/>
            <pc:sldMk cId="3732372989" sldId="383"/>
            <ac:spMk id="11" creationId="{66E48AFA-8884-4F68-A44F-D2C1E8609C5A}"/>
          </ac:spMkLst>
        </pc:spChg>
        <pc:spChg chg="add del">
          <ac:chgData name="Guest User" userId="S::urn:spo:anon#699e6e697e67092607eb9f7d0ebaeb6f2c38d51d6c77ad693e8c7e27ced4917f::" providerId="AD" clId="Web-{99A071FA-34F5-07E7-3D79-6E5307F30334}" dt="2024-01-18T17:11:16.403" v="13"/>
          <ac:spMkLst>
            <pc:docMk/>
            <pc:sldMk cId="3732372989" sldId="383"/>
            <ac:spMk id="13" creationId="{969D19A6-08CB-498C-93EC-3FFB021FC68A}"/>
          </ac:spMkLst>
        </pc:spChg>
        <pc:spChg chg="add del">
          <ac:chgData name="Guest User" userId="S::urn:spo:anon#699e6e697e67092607eb9f7d0ebaeb6f2c38d51d6c77ad693e8c7e27ced4917f::" providerId="AD" clId="Web-{99A071FA-34F5-07E7-3D79-6E5307F30334}" dt="2024-01-18T17:11:23.825" v="15"/>
          <ac:spMkLst>
            <pc:docMk/>
            <pc:sldMk cId="3732372989" sldId="383"/>
            <ac:spMk id="15" creationId="{441CF7D6-A660-431A-B0BB-140A0D5556B6}"/>
          </ac:spMkLst>
        </pc:spChg>
        <pc:spChg chg="add del">
          <ac:chgData name="Guest User" userId="S::urn:spo:anon#699e6e697e67092607eb9f7d0ebaeb6f2c38d51d6c77ad693e8c7e27ced4917f::" providerId="AD" clId="Web-{99A071FA-34F5-07E7-3D79-6E5307F30334}" dt="2024-01-18T17:11:23.825" v="15"/>
          <ac:spMkLst>
            <pc:docMk/>
            <pc:sldMk cId="3732372989" sldId="383"/>
            <ac:spMk id="16" creationId="{2550BE34-C2B8-49B8-8519-67A8CAD51AE9}"/>
          </ac:spMkLst>
        </pc:spChg>
        <pc:spChg chg="add del">
          <ac:chgData name="Guest User" userId="S::urn:spo:anon#699e6e697e67092607eb9f7d0ebaeb6f2c38d51d6c77ad693e8c7e27ced4917f::" providerId="AD" clId="Web-{99A071FA-34F5-07E7-3D79-6E5307F30334}" dt="2024-01-18T17:11:23.825" v="15"/>
          <ac:spMkLst>
            <pc:docMk/>
            <pc:sldMk cId="3732372989" sldId="383"/>
            <ac:spMk id="17" creationId="{0570A85B-3810-4F95-97B0-CBF4CCDB381C}"/>
          </ac:spMkLst>
        </pc:spChg>
        <pc:spChg chg="add del">
          <ac:chgData name="Guest User" userId="S::urn:spo:anon#699e6e697e67092607eb9f7d0ebaeb6f2c38d51d6c77ad693e8c7e27ced4917f::" providerId="AD" clId="Web-{99A071FA-34F5-07E7-3D79-6E5307F30334}" dt="2024-01-18T17:11:23.825" v="15"/>
          <ac:spMkLst>
            <pc:docMk/>
            <pc:sldMk cId="3732372989" sldId="383"/>
            <ac:spMk id="18" creationId="{A7457DD9-5A45-400A-AB4B-4B4EDECA25F1}"/>
          </ac:spMkLst>
        </pc:spChg>
        <pc:spChg chg="add del">
          <ac:chgData name="Guest User" userId="S::urn:spo:anon#699e6e697e67092607eb9f7d0ebaeb6f2c38d51d6c77ad693e8c7e27ced4917f::" providerId="AD" clId="Web-{99A071FA-34F5-07E7-3D79-6E5307F30334}" dt="2024-01-18T17:11:26.763" v="17"/>
          <ac:spMkLst>
            <pc:docMk/>
            <pc:sldMk cId="3732372989" sldId="383"/>
            <ac:spMk id="22" creationId="{D7A453D2-15D8-4403-815F-291FA16340D9}"/>
          </ac:spMkLst>
        </pc:spChg>
        <pc:spChg chg="add del">
          <ac:chgData name="Guest User" userId="S::urn:spo:anon#699e6e697e67092607eb9f7d0ebaeb6f2c38d51d6c77ad693e8c7e27ced4917f::" providerId="AD" clId="Web-{99A071FA-34F5-07E7-3D79-6E5307F30334}" dt="2024-01-18T17:11:26.763" v="17"/>
          <ac:spMkLst>
            <pc:docMk/>
            <pc:sldMk cId="3732372989" sldId="383"/>
            <ac:spMk id="23" creationId="{B8114C98-A349-4111-A123-E8EAB86ABE30}"/>
          </ac:spMkLst>
        </pc:spChg>
        <pc:spChg chg="add del">
          <ac:chgData name="Guest User" userId="S::urn:spo:anon#699e6e697e67092607eb9f7d0ebaeb6f2c38d51d6c77ad693e8c7e27ced4917f::" providerId="AD" clId="Web-{99A071FA-34F5-07E7-3D79-6E5307F30334}" dt="2024-01-18T17:11:26.763" v="17"/>
          <ac:spMkLst>
            <pc:docMk/>
            <pc:sldMk cId="3732372989" sldId="383"/>
            <ac:spMk id="24" creationId="{8161EA6B-09CA-445B-AB0D-8DF76FA92DEF}"/>
          </ac:spMkLst>
        </pc:spChg>
        <pc:spChg chg="add del">
          <ac:chgData name="Guest User" userId="S::urn:spo:anon#699e6e697e67092607eb9f7d0ebaeb6f2c38d51d6c77ad693e8c7e27ced4917f::" providerId="AD" clId="Web-{99A071FA-34F5-07E7-3D79-6E5307F30334}" dt="2024-01-18T17:11:26.763" v="17"/>
          <ac:spMkLst>
            <pc:docMk/>
            <pc:sldMk cId="3732372989" sldId="383"/>
            <ac:spMk id="31" creationId="{E2D3D3F2-ABBB-4453-B1C5-1BEBF7E4DD56}"/>
          </ac:spMkLst>
        </pc:spChg>
        <pc:spChg chg="add del">
          <ac:chgData name="Guest User" userId="S::urn:spo:anon#699e6e697e67092607eb9f7d0ebaeb6f2c38d51d6c77ad693e8c7e27ced4917f::" providerId="AD" clId="Web-{99A071FA-34F5-07E7-3D79-6E5307F30334}" dt="2024-01-18T17:11:26.763" v="17"/>
          <ac:spMkLst>
            <pc:docMk/>
            <pc:sldMk cId="3732372989" sldId="383"/>
            <ac:spMk id="45" creationId="{773AEA78-C03B-40B7-9D11-DC022119D577}"/>
          </ac:spMkLst>
        </pc:spChg>
        <pc:spChg chg="add del">
          <ac:chgData name="Guest User" userId="S::urn:spo:anon#699e6e697e67092607eb9f7d0ebaeb6f2c38d51d6c77ad693e8c7e27ced4917f::" providerId="AD" clId="Web-{99A071FA-34F5-07E7-3D79-6E5307F30334}" dt="2024-01-18T17:11:29.591" v="19"/>
          <ac:spMkLst>
            <pc:docMk/>
            <pc:sldMk cId="3732372989" sldId="383"/>
            <ac:spMk id="47" creationId="{1A95671B-3CC6-4792-9114-B74FAEA224E6}"/>
          </ac:spMkLst>
        </pc:spChg>
        <pc:spChg chg="add del">
          <ac:chgData name="Guest User" userId="S::urn:spo:anon#699e6e697e67092607eb9f7d0ebaeb6f2c38d51d6c77ad693e8c7e27ced4917f::" providerId="AD" clId="Web-{99A071FA-34F5-07E7-3D79-6E5307F30334}" dt="2024-01-18T17:11:31.450" v="21"/>
          <ac:spMkLst>
            <pc:docMk/>
            <pc:sldMk cId="3732372989" sldId="383"/>
            <ac:spMk id="49" creationId="{8B3A2D1A-45FC-4F95-B150-1C13EF2F6D09}"/>
          </ac:spMkLst>
        </pc:spChg>
        <pc:spChg chg="add del">
          <ac:chgData name="Guest User" userId="S::urn:spo:anon#699e6e697e67092607eb9f7d0ebaeb6f2c38d51d6c77ad693e8c7e27ced4917f::" providerId="AD" clId="Web-{99A071FA-34F5-07E7-3D79-6E5307F30334}" dt="2024-01-18T17:11:31.450" v="21"/>
          <ac:spMkLst>
            <pc:docMk/>
            <pc:sldMk cId="3732372989" sldId="383"/>
            <ac:spMk id="50" creationId="{39C3C864-C625-4883-B868-9A4C470F4DD5}"/>
          </ac:spMkLst>
        </pc:spChg>
        <pc:spChg chg="add del">
          <ac:chgData name="Guest User" userId="S::urn:spo:anon#699e6e697e67092607eb9f7d0ebaeb6f2c38d51d6c77ad693e8c7e27ced4917f::" providerId="AD" clId="Web-{99A071FA-34F5-07E7-3D79-6E5307F30334}" dt="2024-01-18T17:11:33.403" v="23"/>
          <ac:spMkLst>
            <pc:docMk/>
            <pc:sldMk cId="3732372989" sldId="383"/>
            <ac:spMk id="52" creationId="{90D0877E-6CD0-4206-8A18-56CEE73EFBF9}"/>
          </ac:spMkLst>
        </pc:spChg>
        <pc:spChg chg="add del">
          <ac:chgData name="Guest User" userId="S::urn:spo:anon#699e6e697e67092607eb9f7d0ebaeb6f2c38d51d6c77ad693e8c7e27ced4917f::" providerId="AD" clId="Web-{99A071FA-34F5-07E7-3D79-6E5307F30334}" dt="2024-01-18T17:11:33.403" v="23"/>
          <ac:spMkLst>
            <pc:docMk/>
            <pc:sldMk cId="3732372989" sldId="383"/>
            <ac:spMk id="53" creationId="{E18AC0D4-F32D-4067-9F63-E553F4AFFF0E}"/>
          </ac:spMkLst>
        </pc:spChg>
        <pc:grpChg chg="add del">
          <ac:chgData name="Guest User" userId="S::urn:spo:anon#699e6e697e67092607eb9f7d0ebaeb6f2c38d51d6c77ad693e8c7e27ced4917f::" providerId="AD" clId="Web-{99A071FA-34F5-07E7-3D79-6E5307F30334}" dt="2024-01-18T17:11:26.763" v="17"/>
          <ac:grpSpMkLst>
            <pc:docMk/>
            <pc:sldMk cId="3732372989" sldId="383"/>
            <ac:grpSpMk id="25" creationId="{670FB431-AE18-414D-92F4-1D12D1991152}"/>
          </ac:grpSpMkLst>
        </pc:grpChg>
        <pc:grpChg chg="add del">
          <ac:chgData name="Guest User" userId="S::urn:spo:anon#699e6e697e67092607eb9f7d0ebaeb6f2c38d51d6c77ad693e8c7e27ced4917f::" providerId="AD" clId="Web-{99A071FA-34F5-07E7-3D79-6E5307F30334}" dt="2024-01-18T17:11:26.763" v="17"/>
          <ac:grpSpMkLst>
            <pc:docMk/>
            <pc:sldMk cId="3732372989" sldId="383"/>
            <ac:grpSpMk id="30" creationId="{913B067F-3154-4968-A886-DF93A787EC44}"/>
          </ac:grpSpMkLst>
        </pc:grpChg>
        <pc:grpChg chg="add del">
          <ac:chgData name="Guest User" userId="S::urn:spo:anon#699e6e697e67092607eb9f7d0ebaeb6f2c38d51d6c77ad693e8c7e27ced4917f::" providerId="AD" clId="Web-{99A071FA-34F5-07E7-3D79-6E5307F30334}" dt="2024-01-18T17:11:26.763" v="17"/>
          <ac:grpSpMkLst>
            <pc:docMk/>
            <pc:sldMk cId="3732372989" sldId="383"/>
            <ac:grpSpMk id="33" creationId="{8214E4A5-A0D2-42C4-8D14-D2A7E495F041}"/>
          </ac:grpSpMkLst>
        </pc:grpChg>
        <pc:grpChg chg="add del">
          <ac:chgData name="Guest User" userId="S::urn:spo:anon#699e6e697e67092607eb9f7d0ebaeb6f2c38d51d6c77ad693e8c7e27ced4917f::" providerId="AD" clId="Web-{99A071FA-34F5-07E7-3D79-6E5307F30334}" dt="2024-01-18T17:11:26.763" v="17"/>
          <ac:grpSpMkLst>
            <pc:docMk/>
            <pc:sldMk cId="3732372989" sldId="383"/>
            <ac:grpSpMk id="39" creationId="{1F4E1649-4D1F-4A91-AF97-A254BFDD524D}"/>
          </ac:grpSpMkLst>
        </pc:grpChg>
        <pc:picChg chg="add mod">
          <ac:chgData name="Guest User" userId="S::urn:spo:anon#699e6e697e67092607eb9f7d0ebaeb6f2c38d51d6c77ad693e8c7e27ced4917f::" providerId="AD" clId="Web-{99A071FA-34F5-07E7-3D79-6E5307F30334}" dt="2024-01-18T17:38:00.069" v="35"/>
          <ac:picMkLst>
            <pc:docMk/>
            <pc:sldMk cId="3732372989" sldId="383"/>
            <ac:picMk id="5" creationId="{B4860DE7-A061-62D5-BBC3-4DC5EF96E1F1}"/>
          </ac:picMkLst>
        </pc:picChg>
        <pc:picChg chg="del">
          <ac:chgData name="Guest User" userId="S::urn:spo:anon#699e6e697e67092607eb9f7d0ebaeb6f2c38d51d6c77ad693e8c7e27ced4917f::" providerId="AD" clId="Web-{99A071FA-34F5-07E7-3D79-6E5307F30334}" dt="2024-01-18T17:10:27.230" v="0"/>
          <ac:picMkLst>
            <pc:docMk/>
            <pc:sldMk cId="3732372989" sldId="383"/>
            <ac:picMk id="5" creationId="{C275D74F-D4A4-5658-CA4F-E4B7242EAE90}"/>
          </ac:picMkLst>
        </pc:picChg>
        <pc:picChg chg="add del mod ord">
          <ac:chgData name="Guest User" userId="S::urn:spo:anon#699e6e697e67092607eb9f7d0ebaeb6f2c38d51d6c77ad693e8c7e27ced4917f::" providerId="AD" clId="Web-{99A071FA-34F5-07E7-3D79-6E5307F30334}" dt="2024-01-18T17:37:59.085" v="34"/>
          <ac:picMkLst>
            <pc:docMk/>
            <pc:sldMk cId="3732372989" sldId="383"/>
            <ac:picMk id="6" creationId="{0D529F02-3201-F3E1-E137-050EE524281A}"/>
          </ac:picMkLst>
        </pc:picChg>
        <pc:cxnChg chg="add del">
          <ac:chgData name="Guest User" userId="S::urn:spo:anon#699e6e697e67092607eb9f7d0ebaeb6f2c38d51d6c77ad693e8c7e27ced4917f::" providerId="AD" clId="Web-{99A071FA-34F5-07E7-3D79-6E5307F30334}" dt="2024-01-18T17:11:35.669" v="25"/>
          <ac:cxnSpMkLst>
            <pc:docMk/>
            <pc:sldMk cId="3732372989" sldId="383"/>
            <ac:cxnSpMk id="55" creationId="{37C77032-C865-6057-7D7A-E2743CFA20F9}"/>
          </ac:cxnSpMkLst>
        </pc:cxnChg>
        <pc:extLst>
          <p:ext xmlns:p="http://schemas.openxmlformats.org/presentationml/2006/main" uri="{D6D511B9-2390-475A-947B-AFAB55BFBCF1}">
            <pc226:cmChg xmlns:pc226="http://schemas.microsoft.com/office/powerpoint/2022/06/main/command" chg="del">
              <pc226:chgData name="Guest User" userId="S::urn:spo:anon#699e6e697e67092607eb9f7d0ebaeb6f2c38d51d6c77ad693e8c7e27ced4917f::" providerId="AD" clId="Web-{99A071FA-34F5-07E7-3D79-6E5307F30334}" dt="2024-01-18T17:10:33.184" v="2"/>
              <pc2:cmMkLst xmlns:pc2="http://schemas.microsoft.com/office/powerpoint/2019/9/main/command">
                <pc:docMk/>
                <pc:sldMk cId="3732372989" sldId="383"/>
                <pc2:cmMk id="{6D3F0E9C-4783-4207-B02D-430570C0B074}"/>
              </pc2:cmMkLst>
            </pc226:cmChg>
          </p:ext>
        </pc:extLst>
      </pc:sldChg>
    </pc:docChg>
  </pc:docChgLst>
  <pc:docChgLst>
    <pc:chgData name="Carey, Paul" userId="75cdb6a0-96f1-4d83-bc9b-923fa3ba21d6" providerId="ADAL" clId="{5ECC31AC-E1CB-4612-A1C8-B69B3AB66B48}"/>
    <pc:docChg chg="custSel addSld delSld modSld">
      <pc:chgData name="Carey, Paul" userId="75cdb6a0-96f1-4d83-bc9b-923fa3ba21d6" providerId="ADAL" clId="{5ECC31AC-E1CB-4612-A1C8-B69B3AB66B48}" dt="2023-12-21T21:43:40.007" v="281" actId="27636"/>
      <pc:docMkLst>
        <pc:docMk/>
      </pc:docMkLst>
      <pc:sldChg chg="modSp mod">
        <pc:chgData name="Carey, Paul" userId="75cdb6a0-96f1-4d83-bc9b-923fa3ba21d6" providerId="ADAL" clId="{5ECC31AC-E1CB-4612-A1C8-B69B3AB66B48}" dt="2023-12-21T21:43:40.007" v="281" actId="27636"/>
        <pc:sldMkLst>
          <pc:docMk/>
          <pc:sldMk cId="627242680" sldId="304"/>
        </pc:sldMkLst>
        <pc:spChg chg="mod">
          <ac:chgData name="Carey, Paul" userId="75cdb6a0-96f1-4d83-bc9b-923fa3ba21d6" providerId="ADAL" clId="{5ECC31AC-E1CB-4612-A1C8-B69B3AB66B48}" dt="2023-12-21T21:43:40.007" v="281" actId="27636"/>
          <ac:spMkLst>
            <pc:docMk/>
            <pc:sldMk cId="627242680" sldId="304"/>
            <ac:spMk id="2" creationId="{52E86794-CCAB-41EE-A6AB-2C9C90568F0F}"/>
          </ac:spMkLst>
        </pc:spChg>
        <pc:spChg chg="mod">
          <ac:chgData name="Carey, Paul" userId="75cdb6a0-96f1-4d83-bc9b-923fa3ba21d6" providerId="ADAL" clId="{5ECC31AC-E1CB-4612-A1C8-B69B3AB66B48}" dt="2023-12-19T22:59:33.718" v="277" actId="115"/>
          <ac:spMkLst>
            <pc:docMk/>
            <pc:sldMk cId="627242680" sldId="304"/>
            <ac:spMk id="4" creationId="{3DCFD2EB-7BF6-4D96-A58A-0D94AC2644C9}"/>
          </ac:spMkLst>
        </pc:spChg>
      </pc:sldChg>
      <pc:sldChg chg="del">
        <pc:chgData name="Carey, Paul" userId="75cdb6a0-96f1-4d83-bc9b-923fa3ba21d6" providerId="ADAL" clId="{5ECC31AC-E1CB-4612-A1C8-B69B3AB66B48}" dt="2023-12-19T23:00:33.457" v="278" actId="47"/>
        <pc:sldMkLst>
          <pc:docMk/>
          <pc:sldMk cId="2355454267" sldId="390"/>
        </pc:sldMkLst>
      </pc:sldChg>
      <pc:sldChg chg="addSp delSp modSp new mod">
        <pc:chgData name="Carey, Paul" userId="75cdb6a0-96f1-4d83-bc9b-923fa3ba21d6" providerId="ADAL" clId="{5ECC31AC-E1CB-4612-A1C8-B69B3AB66B48}" dt="2023-12-19T22:59:00.767" v="276" actId="113"/>
        <pc:sldMkLst>
          <pc:docMk/>
          <pc:sldMk cId="1951774568" sldId="402"/>
        </pc:sldMkLst>
        <pc:spChg chg="mod">
          <ac:chgData name="Carey, Paul" userId="75cdb6a0-96f1-4d83-bc9b-923fa3ba21d6" providerId="ADAL" clId="{5ECC31AC-E1CB-4612-A1C8-B69B3AB66B48}" dt="2023-12-19T22:58:50.144" v="271" actId="113"/>
          <ac:spMkLst>
            <pc:docMk/>
            <pc:sldMk cId="1951774568" sldId="402"/>
            <ac:spMk id="2" creationId="{7CA8CC1C-51A6-4F30-9C37-434C0F3C5D86}"/>
          </ac:spMkLst>
        </pc:spChg>
        <pc:spChg chg="del mod">
          <ac:chgData name="Carey, Paul" userId="75cdb6a0-96f1-4d83-bc9b-923fa3ba21d6" providerId="ADAL" clId="{5ECC31AC-E1CB-4612-A1C8-B69B3AB66B48}" dt="2023-12-19T22:58:35.063" v="267" actId="26606"/>
          <ac:spMkLst>
            <pc:docMk/>
            <pc:sldMk cId="1951774568" sldId="402"/>
            <ac:spMk id="3" creationId="{C25EF392-E3A3-599F-793B-B11BA1540BFE}"/>
          </ac:spMkLst>
        </pc:spChg>
        <pc:spChg chg="mod">
          <ac:chgData name="Carey, Paul" userId="75cdb6a0-96f1-4d83-bc9b-923fa3ba21d6" providerId="ADAL" clId="{5ECC31AC-E1CB-4612-A1C8-B69B3AB66B48}" dt="2023-12-19T22:58:50.144" v="271" actId="113"/>
          <ac:spMkLst>
            <pc:docMk/>
            <pc:sldMk cId="1951774568" sldId="402"/>
            <ac:spMk id="4" creationId="{97BB4300-0CCF-DB2C-0B54-75334D03D21D}"/>
          </ac:spMkLst>
        </pc:spChg>
        <pc:graphicFrameChg chg="add mod">
          <ac:chgData name="Carey, Paul" userId="75cdb6a0-96f1-4d83-bc9b-923fa3ba21d6" providerId="ADAL" clId="{5ECC31AC-E1CB-4612-A1C8-B69B3AB66B48}" dt="2023-12-19T22:59:00.767" v="276" actId="113"/>
          <ac:graphicFrameMkLst>
            <pc:docMk/>
            <pc:sldMk cId="1951774568" sldId="402"/>
            <ac:graphicFrameMk id="6" creationId="{3FDD72F2-2F1D-9761-ABB0-BA84F2AAD9AF}"/>
          </ac:graphicFrameMkLst>
        </pc:graphicFrameChg>
      </pc:sldChg>
    </pc:docChg>
  </pc:docChgLst>
  <pc:docChgLst>
    <pc:chgData name="Carey, Paul" userId="75cdb6a0-96f1-4d83-bc9b-923fa3ba21d6" providerId="ADAL" clId="{1801F1D4-9373-4DF3-978C-A362F4D4B612}"/>
    <pc:docChg chg="custSel addSld delSld modSld sldOrd">
      <pc:chgData name="Carey, Paul" userId="75cdb6a0-96f1-4d83-bc9b-923fa3ba21d6" providerId="ADAL" clId="{1801F1D4-9373-4DF3-978C-A362F4D4B612}" dt="2023-12-13T00:23:03.686" v="831" actId="47"/>
      <pc:docMkLst>
        <pc:docMk/>
      </pc:docMkLst>
      <pc:sldChg chg="delSp modSp add mod setBg delDesignElem">
        <pc:chgData name="Carey, Paul" userId="75cdb6a0-96f1-4d83-bc9b-923fa3ba21d6" providerId="ADAL" clId="{1801F1D4-9373-4DF3-978C-A362F4D4B612}" dt="2023-12-12T00:37:04.156" v="5" actId="20577"/>
        <pc:sldMkLst>
          <pc:docMk/>
          <pc:sldMk cId="3077396046" sldId="257"/>
        </pc:sldMkLst>
        <pc:spChg chg="del">
          <ac:chgData name="Carey, Paul" userId="75cdb6a0-96f1-4d83-bc9b-923fa3ba21d6" providerId="ADAL" clId="{1801F1D4-9373-4DF3-978C-A362F4D4B612}" dt="2023-12-12T00:36:30.469" v="1"/>
          <ac:spMkLst>
            <pc:docMk/>
            <pc:sldMk cId="3077396046" sldId="257"/>
            <ac:spMk id="10" creationId="{73EDB3DA-AEF0-428A-A317-C42827E6C836}"/>
          </ac:spMkLst>
        </pc:spChg>
        <pc:spChg chg="del">
          <ac:chgData name="Carey, Paul" userId="75cdb6a0-96f1-4d83-bc9b-923fa3ba21d6" providerId="ADAL" clId="{1801F1D4-9373-4DF3-978C-A362F4D4B612}" dt="2023-12-12T00:36:30.469" v="1"/>
          <ac:spMkLst>
            <pc:docMk/>
            <pc:sldMk cId="3077396046" sldId="257"/>
            <ac:spMk id="12" creationId="{4A06AD8B-0227-4FF6-AEB4-C66C5A5398C1}"/>
          </ac:spMkLst>
        </pc:spChg>
        <pc:spChg chg="mod">
          <ac:chgData name="Carey, Paul" userId="75cdb6a0-96f1-4d83-bc9b-923fa3ba21d6" providerId="ADAL" clId="{1801F1D4-9373-4DF3-978C-A362F4D4B612}" dt="2023-12-12T00:37:04.156" v="5" actId="20577"/>
          <ac:spMkLst>
            <pc:docMk/>
            <pc:sldMk cId="3077396046" sldId="257"/>
            <ac:spMk id="13" creationId="{1D36F527-9770-229D-EB88-5A44B07CF055}"/>
          </ac:spMkLst>
        </pc:spChg>
        <pc:spChg chg="del">
          <ac:chgData name="Carey, Paul" userId="75cdb6a0-96f1-4d83-bc9b-923fa3ba21d6" providerId="ADAL" clId="{1801F1D4-9373-4DF3-978C-A362F4D4B612}" dt="2023-12-12T00:36:30.469" v="1"/>
          <ac:spMkLst>
            <pc:docMk/>
            <pc:sldMk cId="3077396046" sldId="257"/>
            <ac:spMk id="20" creationId="{5DFACEB2-7564-4FB9-B739-C2CE339BA3D2}"/>
          </ac:spMkLst>
        </pc:spChg>
      </pc:sldChg>
      <pc:sldChg chg="add">
        <pc:chgData name="Carey, Paul" userId="75cdb6a0-96f1-4d83-bc9b-923fa3ba21d6" providerId="ADAL" clId="{1801F1D4-9373-4DF3-978C-A362F4D4B612}" dt="2023-12-12T00:36:30.469" v="1"/>
        <pc:sldMkLst>
          <pc:docMk/>
          <pc:sldMk cId="1483819795" sldId="258"/>
        </pc:sldMkLst>
      </pc:sldChg>
      <pc:sldChg chg="add">
        <pc:chgData name="Carey, Paul" userId="75cdb6a0-96f1-4d83-bc9b-923fa3ba21d6" providerId="ADAL" clId="{1801F1D4-9373-4DF3-978C-A362F4D4B612}" dt="2023-12-12T00:36:30.469" v="1"/>
        <pc:sldMkLst>
          <pc:docMk/>
          <pc:sldMk cId="374611757" sldId="259"/>
        </pc:sldMkLst>
      </pc:sldChg>
      <pc:sldChg chg="ord">
        <pc:chgData name="Carey, Paul" userId="75cdb6a0-96f1-4d83-bc9b-923fa3ba21d6" providerId="ADAL" clId="{1801F1D4-9373-4DF3-978C-A362F4D4B612}" dt="2023-12-12T00:43:47.629" v="828"/>
        <pc:sldMkLst>
          <pc:docMk/>
          <pc:sldMk cId="1773028285" sldId="302"/>
        </pc:sldMkLst>
      </pc:sldChg>
      <pc:sldChg chg="modSp mod">
        <pc:chgData name="Carey, Paul" userId="75cdb6a0-96f1-4d83-bc9b-923fa3ba21d6" providerId="ADAL" clId="{1801F1D4-9373-4DF3-978C-A362F4D4B612}" dt="2023-12-12T00:41:34.230" v="824" actId="27636"/>
        <pc:sldMkLst>
          <pc:docMk/>
          <pc:sldMk cId="627242680" sldId="304"/>
        </pc:sldMkLst>
        <pc:spChg chg="mod">
          <ac:chgData name="Carey, Paul" userId="75cdb6a0-96f1-4d83-bc9b-923fa3ba21d6" providerId="ADAL" clId="{1801F1D4-9373-4DF3-978C-A362F4D4B612}" dt="2023-12-12T00:41:34.230" v="824" actId="27636"/>
          <ac:spMkLst>
            <pc:docMk/>
            <pc:sldMk cId="627242680" sldId="304"/>
            <ac:spMk id="2" creationId="{52E86794-CCAB-41EE-A6AB-2C9C90568F0F}"/>
          </ac:spMkLst>
        </pc:spChg>
      </pc:sldChg>
      <pc:sldChg chg="del">
        <pc:chgData name="Carey, Paul" userId="75cdb6a0-96f1-4d83-bc9b-923fa3ba21d6" providerId="ADAL" clId="{1801F1D4-9373-4DF3-978C-A362F4D4B612}" dt="2023-12-12T00:36:51.750" v="2" actId="47"/>
        <pc:sldMkLst>
          <pc:docMk/>
          <pc:sldMk cId="678691422" sldId="344"/>
        </pc:sldMkLst>
      </pc:sldChg>
      <pc:sldChg chg="modSp mod">
        <pc:chgData name="Carey, Paul" userId="75cdb6a0-96f1-4d83-bc9b-923fa3ba21d6" providerId="ADAL" clId="{1801F1D4-9373-4DF3-978C-A362F4D4B612}" dt="2023-12-12T00:41:48.724" v="826" actId="20577"/>
        <pc:sldMkLst>
          <pc:docMk/>
          <pc:sldMk cId="1327737572" sldId="349"/>
        </pc:sldMkLst>
        <pc:graphicFrameChg chg="modGraphic">
          <ac:chgData name="Carey, Paul" userId="75cdb6a0-96f1-4d83-bc9b-923fa3ba21d6" providerId="ADAL" clId="{1801F1D4-9373-4DF3-978C-A362F4D4B612}" dt="2023-12-12T00:41:48.724" v="826" actId="20577"/>
          <ac:graphicFrameMkLst>
            <pc:docMk/>
            <pc:sldMk cId="1327737572" sldId="349"/>
            <ac:graphicFrameMk id="4" creationId="{8681696B-AC2A-412A-56AE-7971BD3F95E8}"/>
          </ac:graphicFrameMkLst>
        </pc:graphicFrameChg>
      </pc:sldChg>
      <pc:sldChg chg="del ord">
        <pc:chgData name="Carey, Paul" userId="75cdb6a0-96f1-4d83-bc9b-923fa3ba21d6" providerId="ADAL" clId="{1801F1D4-9373-4DF3-978C-A362F4D4B612}" dt="2023-12-13T00:23:03.686" v="831" actId="47"/>
        <pc:sldMkLst>
          <pc:docMk/>
          <pc:sldMk cId="2034707508" sldId="357"/>
        </pc:sldMkLst>
      </pc:sldChg>
      <pc:sldChg chg="del ord">
        <pc:chgData name="Carey, Paul" userId="75cdb6a0-96f1-4d83-bc9b-923fa3ba21d6" providerId="ADAL" clId="{1801F1D4-9373-4DF3-978C-A362F4D4B612}" dt="2023-12-13T00:01:54.522" v="830" actId="47"/>
        <pc:sldMkLst>
          <pc:docMk/>
          <pc:sldMk cId="3940663545" sldId="364"/>
        </pc:sldMkLst>
      </pc:sldChg>
      <pc:sldChg chg="delSp mod delAnim">
        <pc:chgData name="Carey, Paul" userId="75cdb6a0-96f1-4d83-bc9b-923fa3ba21d6" providerId="ADAL" clId="{1801F1D4-9373-4DF3-978C-A362F4D4B612}" dt="2023-12-13T00:00:48.324" v="829" actId="478"/>
        <pc:sldMkLst>
          <pc:docMk/>
          <pc:sldMk cId="3046449899" sldId="372"/>
        </pc:sldMkLst>
        <pc:spChg chg="del">
          <ac:chgData name="Carey, Paul" userId="75cdb6a0-96f1-4d83-bc9b-923fa3ba21d6" providerId="ADAL" clId="{1801F1D4-9373-4DF3-978C-A362F4D4B612}" dt="2023-12-13T00:00:48.324" v="829" actId="478"/>
          <ac:spMkLst>
            <pc:docMk/>
            <pc:sldMk cId="3046449899" sldId="372"/>
            <ac:spMk id="3" creationId="{60ABBA76-9BF7-8819-C914-4E46C75A010A}"/>
          </ac:spMkLst>
        </pc:spChg>
      </pc:sldChg>
    </pc:docChg>
  </pc:docChgLst>
  <pc:docChgLst>
    <pc:chgData name="Carey, Paul" userId="75cdb6a0-96f1-4d83-bc9b-923fa3ba21d6" providerId="ADAL" clId="{22120C41-ACC7-4070-B1DD-782C4273C02B}"/>
    <pc:docChg chg="undo custSel addSld delSld modSld sldOrd">
      <pc:chgData name="Carey, Paul" userId="75cdb6a0-96f1-4d83-bc9b-923fa3ba21d6" providerId="ADAL" clId="{22120C41-ACC7-4070-B1DD-782C4273C02B}" dt="2023-12-18T17:13:19.562" v="7787" actId="33524"/>
      <pc:docMkLst>
        <pc:docMk/>
      </pc:docMkLst>
      <pc:sldChg chg="delSp add del setBg delDesignElem">
        <pc:chgData name="Carey, Paul" userId="75cdb6a0-96f1-4d83-bc9b-923fa3ba21d6" providerId="ADAL" clId="{22120C41-ACC7-4070-B1DD-782C4273C02B}" dt="2023-12-14T21:33:34.410" v="3"/>
        <pc:sldMkLst>
          <pc:docMk/>
          <pc:sldMk cId="3077396046" sldId="257"/>
        </pc:sldMkLst>
        <pc:spChg chg="del">
          <ac:chgData name="Carey, Paul" userId="75cdb6a0-96f1-4d83-bc9b-923fa3ba21d6" providerId="ADAL" clId="{22120C41-ACC7-4070-B1DD-782C4273C02B}" dt="2023-12-14T21:33:34.410" v="3"/>
          <ac:spMkLst>
            <pc:docMk/>
            <pc:sldMk cId="3077396046" sldId="257"/>
            <ac:spMk id="10" creationId="{73EDB3DA-AEF0-428A-A317-C42827E6C836}"/>
          </ac:spMkLst>
        </pc:spChg>
        <pc:spChg chg="del">
          <ac:chgData name="Carey, Paul" userId="75cdb6a0-96f1-4d83-bc9b-923fa3ba21d6" providerId="ADAL" clId="{22120C41-ACC7-4070-B1DD-782C4273C02B}" dt="2023-12-14T21:33:34.410" v="3"/>
          <ac:spMkLst>
            <pc:docMk/>
            <pc:sldMk cId="3077396046" sldId="257"/>
            <ac:spMk id="12" creationId="{4A06AD8B-0227-4FF6-AEB4-C66C5A5398C1}"/>
          </ac:spMkLst>
        </pc:spChg>
        <pc:spChg chg="del">
          <ac:chgData name="Carey, Paul" userId="75cdb6a0-96f1-4d83-bc9b-923fa3ba21d6" providerId="ADAL" clId="{22120C41-ACC7-4070-B1DD-782C4273C02B}" dt="2023-12-14T21:33:34.410" v="3"/>
          <ac:spMkLst>
            <pc:docMk/>
            <pc:sldMk cId="3077396046" sldId="257"/>
            <ac:spMk id="20" creationId="{5DFACEB2-7564-4FB9-B739-C2CE339BA3D2}"/>
          </ac:spMkLst>
        </pc:spChg>
      </pc:sldChg>
      <pc:sldChg chg="add del">
        <pc:chgData name="Carey, Paul" userId="75cdb6a0-96f1-4d83-bc9b-923fa3ba21d6" providerId="ADAL" clId="{22120C41-ACC7-4070-B1DD-782C4273C02B}" dt="2023-12-14T21:33:34.410" v="3"/>
        <pc:sldMkLst>
          <pc:docMk/>
          <pc:sldMk cId="1483819795" sldId="258"/>
        </pc:sldMkLst>
      </pc:sldChg>
      <pc:sldChg chg="add del">
        <pc:chgData name="Carey, Paul" userId="75cdb6a0-96f1-4d83-bc9b-923fa3ba21d6" providerId="ADAL" clId="{22120C41-ACC7-4070-B1DD-782C4273C02B}" dt="2023-12-14T21:33:34.410" v="3"/>
        <pc:sldMkLst>
          <pc:docMk/>
          <pc:sldMk cId="374611757" sldId="259"/>
        </pc:sldMkLst>
      </pc:sldChg>
      <pc:sldChg chg="add">
        <pc:chgData name="Carey, Paul" userId="75cdb6a0-96f1-4d83-bc9b-923fa3ba21d6" providerId="ADAL" clId="{22120C41-ACC7-4070-B1DD-782C4273C02B}" dt="2023-12-14T21:33:34.410" v="3"/>
        <pc:sldMkLst>
          <pc:docMk/>
          <pc:sldMk cId="3237437679" sldId="260"/>
        </pc:sldMkLst>
      </pc:sldChg>
      <pc:sldChg chg="add">
        <pc:chgData name="Carey, Paul" userId="75cdb6a0-96f1-4d83-bc9b-923fa3ba21d6" providerId="ADAL" clId="{22120C41-ACC7-4070-B1DD-782C4273C02B}" dt="2023-12-14T21:33:34.410" v="3"/>
        <pc:sldMkLst>
          <pc:docMk/>
          <pc:sldMk cId="816229915" sldId="261"/>
        </pc:sldMkLst>
      </pc:sldChg>
      <pc:sldChg chg="add">
        <pc:chgData name="Carey, Paul" userId="75cdb6a0-96f1-4d83-bc9b-923fa3ba21d6" providerId="ADAL" clId="{22120C41-ACC7-4070-B1DD-782C4273C02B}" dt="2023-12-14T21:33:34.410" v="3"/>
        <pc:sldMkLst>
          <pc:docMk/>
          <pc:sldMk cId="1626094941" sldId="262"/>
        </pc:sldMkLst>
      </pc:sldChg>
      <pc:sldChg chg="del">
        <pc:chgData name="Carey, Paul" userId="75cdb6a0-96f1-4d83-bc9b-923fa3ba21d6" providerId="ADAL" clId="{22120C41-ACC7-4070-B1DD-782C4273C02B}" dt="2023-12-14T21:33:55.392" v="6" actId="47"/>
        <pc:sldMkLst>
          <pc:docMk/>
          <pc:sldMk cId="3046449899" sldId="372"/>
        </pc:sldMkLst>
      </pc:sldChg>
      <pc:sldChg chg="del">
        <pc:chgData name="Carey, Paul" userId="75cdb6a0-96f1-4d83-bc9b-923fa3ba21d6" providerId="ADAL" clId="{22120C41-ACC7-4070-B1DD-782C4273C02B}" dt="2023-12-14T21:33:52.449" v="5" actId="47"/>
        <pc:sldMkLst>
          <pc:docMk/>
          <pc:sldMk cId="2103985225" sldId="373"/>
        </pc:sldMkLst>
      </pc:sldChg>
      <pc:sldChg chg="del">
        <pc:chgData name="Carey, Paul" userId="75cdb6a0-96f1-4d83-bc9b-923fa3ba21d6" providerId="ADAL" clId="{22120C41-ACC7-4070-B1DD-782C4273C02B}" dt="2023-12-14T22:12:15.849" v="2312" actId="47"/>
        <pc:sldMkLst>
          <pc:docMk/>
          <pc:sldMk cId="502254444" sldId="374"/>
        </pc:sldMkLst>
      </pc:sldChg>
      <pc:sldChg chg="del">
        <pc:chgData name="Carey, Paul" userId="75cdb6a0-96f1-4d83-bc9b-923fa3ba21d6" providerId="ADAL" clId="{22120C41-ACC7-4070-B1DD-782C4273C02B}" dt="2023-12-14T22:12:14.795" v="2311" actId="47"/>
        <pc:sldMkLst>
          <pc:docMk/>
          <pc:sldMk cId="4165663031" sldId="375"/>
        </pc:sldMkLst>
      </pc:sldChg>
      <pc:sldChg chg="del">
        <pc:chgData name="Carey, Paul" userId="75cdb6a0-96f1-4d83-bc9b-923fa3ba21d6" providerId="ADAL" clId="{22120C41-ACC7-4070-B1DD-782C4273C02B}" dt="2023-12-14T21:33:55.961" v="7" actId="47"/>
        <pc:sldMkLst>
          <pc:docMk/>
          <pc:sldMk cId="859596449" sldId="376"/>
        </pc:sldMkLst>
      </pc:sldChg>
      <pc:sldChg chg="ord">
        <pc:chgData name="Carey, Paul" userId="75cdb6a0-96f1-4d83-bc9b-923fa3ba21d6" providerId="ADAL" clId="{22120C41-ACC7-4070-B1DD-782C4273C02B}" dt="2023-12-14T21:34:30.965" v="9"/>
        <pc:sldMkLst>
          <pc:docMk/>
          <pc:sldMk cId="968266918" sldId="379"/>
        </pc:sldMkLst>
      </pc:sldChg>
      <pc:sldChg chg="modSp mod ord">
        <pc:chgData name="Carey, Paul" userId="75cdb6a0-96f1-4d83-bc9b-923fa3ba21d6" providerId="ADAL" clId="{22120C41-ACC7-4070-B1DD-782C4273C02B}" dt="2023-12-15T00:54:46.439" v="7663" actId="115"/>
        <pc:sldMkLst>
          <pc:docMk/>
          <pc:sldMk cId="3587640899" sldId="381"/>
        </pc:sldMkLst>
        <pc:spChg chg="mod">
          <ac:chgData name="Carey, Paul" userId="75cdb6a0-96f1-4d83-bc9b-923fa3ba21d6" providerId="ADAL" clId="{22120C41-ACC7-4070-B1DD-782C4273C02B}" dt="2023-12-14T21:36:05.829" v="254" actId="115"/>
          <ac:spMkLst>
            <pc:docMk/>
            <pc:sldMk cId="3587640899" sldId="381"/>
            <ac:spMk id="2" creationId="{5A5EB94A-D166-509B-5E80-7A74C727C6B6}"/>
          </ac:spMkLst>
        </pc:spChg>
        <pc:spChg chg="mod">
          <ac:chgData name="Carey, Paul" userId="75cdb6a0-96f1-4d83-bc9b-923fa3ba21d6" providerId="ADAL" clId="{22120C41-ACC7-4070-B1DD-782C4273C02B}" dt="2023-12-15T00:54:46.439" v="7663" actId="115"/>
          <ac:spMkLst>
            <pc:docMk/>
            <pc:sldMk cId="3587640899" sldId="381"/>
            <ac:spMk id="3" creationId="{5E62E77F-8A91-1EBF-1F81-CB1064571E5D}"/>
          </ac:spMkLst>
        </pc:spChg>
      </pc:sldChg>
      <pc:sldChg chg="add">
        <pc:chgData name="Carey, Paul" userId="75cdb6a0-96f1-4d83-bc9b-923fa3ba21d6" providerId="ADAL" clId="{22120C41-ACC7-4070-B1DD-782C4273C02B}" dt="2023-12-14T21:33:47.011" v="4"/>
        <pc:sldMkLst>
          <pc:docMk/>
          <pc:sldMk cId="3226911479" sldId="387"/>
        </pc:sldMkLst>
      </pc:sldChg>
      <pc:sldChg chg="modSp new mod">
        <pc:chgData name="Carey, Paul" userId="75cdb6a0-96f1-4d83-bc9b-923fa3ba21d6" providerId="ADAL" clId="{22120C41-ACC7-4070-B1DD-782C4273C02B}" dt="2023-12-14T22:12:04.898" v="2310" actId="20577"/>
        <pc:sldMkLst>
          <pc:docMk/>
          <pc:sldMk cId="1436561145" sldId="388"/>
        </pc:sldMkLst>
        <pc:spChg chg="mod">
          <ac:chgData name="Carey, Paul" userId="75cdb6a0-96f1-4d83-bc9b-923fa3ba21d6" providerId="ADAL" clId="{22120C41-ACC7-4070-B1DD-782C4273C02B}" dt="2023-12-14T22:03:13.122" v="1777" actId="20577"/>
          <ac:spMkLst>
            <pc:docMk/>
            <pc:sldMk cId="1436561145" sldId="388"/>
            <ac:spMk id="2" creationId="{FE915BDC-484F-B945-FFB2-71DDB2C69CCC}"/>
          </ac:spMkLst>
        </pc:spChg>
        <pc:spChg chg="mod">
          <ac:chgData name="Carey, Paul" userId="75cdb6a0-96f1-4d83-bc9b-923fa3ba21d6" providerId="ADAL" clId="{22120C41-ACC7-4070-B1DD-782C4273C02B}" dt="2023-12-14T22:12:04.898" v="2310" actId="20577"/>
          <ac:spMkLst>
            <pc:docMk/>
            <pc:sldMk cId="1436561145" sldId="388"/>
            <ac:spMk id="3" creationId="{842336A0-C482-F018-A1DE-D24411D3126E}"/>
          </ac:spMkLst>
        </pc:spChg>
      </pc:sldChg>
      <pc:sldChg chg="new del">
        <pc:chgData name="Carey, Paul" userId="75cdb6a0-96f1-4d83-bc9b-923fa3ba21d6" providerId="ADAL" clId="{22120C41-ACC7-4070-B1DD-782C4273C02B}" dt="2023-12-14T22:12:24.180" v="2314" actId="47"/>
        <pc:sldMkLst>
          <pc:docMk/>
          <pc:sldMk cId="1435736248" sldId="389"/>
        </pc:sldMkLst>
      </pc:sldChg>
      <pc:sldChg chg="addSp modSp new mod modClrScheme chgLayout">
        <pc:chgData name="Carey, Paul" userId="75cdb6a0-96f1-4d83-bc9b-923fa3ba21d6" providerId="ADAL" clId="{22120C41-ACC7-4070-B1DD-782C4273C02B}" dt="2023-12-18T17:12:18.780" v="7745" actId="20577"/>
        <pc:sldMkLst>
          <pc:docMk/>
          <pc:sldMk cId="1660611582" sldId="389"/>
        </pc:sldMkLst>
        <pc:spChg chg="mod ord">
          <ac:chgData name="Carey, Paul" userId="75cdb6a0-96f1-4d83-bc9b-923fa3ba21d6" providerId="ADAL" clId="{22120C41-ACC7-4070-B1DD-782C4273C02B}" dt="2023-12-14T22:12:33.555" v="2316" actId="700"/>
          <ac:spMkLst>
            <pc:docMk/>
            <pc:sldMk cId="1660611582" sldId="389"/>
            <ac:spMk id="2" creationId="{D21B4E1F-FE96-FF80-30D8-E978D21432D2}"/>
          </ac:spMkLst>
        </pc:spChg>
        <pc:spChg chg="add mod ord">
          <ac:chgData name="Carey, Paul" userId="75cdb6a0-96f1-4d83-bc9b-923fa3ba21d6" providerId="ADAL" clId="{22120C41-ACC7-4070-B1DD-782C4273C02B}" dt="2023-12-14T22:12:35.954" v="2326" actId="20577"/>
          <ac:spMkLst>
            <pc:docMk/>
            <pc:sldMk cId="1660611582" sldId="389"/>
            <ac:spMk id="3" creationId="{1A488857-2162-0F41-4D90-32E578F66090}"/>
          </ac:spMkLst>
        </pc:spChg>
        <pc:spChg chg="add mod ord">
          <ac:chgData name="Carey, Paul" userId="75cdb6a0-96f1-4d83-bc9b-923fa3ba21d6" providerId="ADAL" clId="{22120C41-ACC7-4070-B1DD-782C4273C02B}" dt="2023-12-18T17:12:18.780" v="7745" actId="20577"/>
          <ac:spMkLst>
            <pc:docMk/>
            <pc:sldMk cId="1660611582" sldId="389"/>
            <ac:spMk id="4" creationId="{5208578A-EF1F-1C14-60E0-D3FCDD31F0B1}"/>
          </ac:spMkLst>
        </pc:spChg>
      </pc:sldChg>
      <pc:sldChg chg="modSp new mod ord">
        <pc:chgData name="Carey, Paul" userId="75cdb6a0-96f1-4d83-bc9b-923fa3ba21d6" providerId="ADAL" clId="{22120C41-ACC7-4070-B1DD-782C4273C02B}" dt="2023-12-14T22:23:21.696" v="3133"/>
        <pc:sldMkLst>
          <pc:docMk/>
          <pc:sldMk cId="2355454267" sldId="390"/>
        </pc:sldMkLst>
        <pc:spChg chg="mod">
          <ac:chgData name="Carey, Paul" userId="75cdb6a0-96f1-4d83-bc9b-923fa3ba21d6" providerId="ADAL" clId="{22120C41-ACC7-4070-B1DD-782C4273C02B}" dt="2023-12-14T22:20:38.723" v="2741" actId="20577"/>
          <ac:spMkLst>
            <pc:docMk/>
            <pc:sldMk cId="2355454267" sldId="390"/>
            <ac:spMk id="2" creationId="{1B6EBB49-B1F2-AE20-9E39-B68673FEFFE5}"/>
          </ac:spMkLst>
        </pc:spChg>
        <pc:spChg chg="mod">
          <ac:chgData name="Carey, Paul" userId="75cdb6a0-96f1-4d83-bc9b-923fa3ba21d6" providerId="ADAL" clId="{22120C41-ACC7-4070-B1DD-782C4273C02B}" dt="2023-12-14T22:23:08.385" v="3131" actId="20577"/>
          <ac:spMkLst>
            <pc:docMk/>
            <pc:sldMk cId="2355454267" sldId="390"/>
            <ac:spMk id="3" creationId="{7E372CC9-EA59-5465-9624-95DBF233ADB5}"/>
          </ac:spMkLst>
        </pc:spChg>
      </pc:sldChg>
      <pc:sldChg chg="addSp delSp modSp new mod setBg">
        <pc:chgData name="Carey, Paul" userId="75cdb6a0-96f1-4d83-bc9b-923fa3ba21d6" providerId="ADAL" clId="{22120C41-ACC7-4070-B1DD-782C4273C02B}" dt="2023-12-14T22:37:54.047" v="3484" actId="478"/>
        <pc:sldMkLst>
          <pc:docMk/>
          <pc:sldMk cId="3643063354" sldId="391"/>
        </pc:sldMkLst>
        <pc:spChg chg="mod">
          <ac:chgData name="Carey, Paul" userId="75cdb6a0-96f1-4d83-bc9b-923fa3ba21d6" providerId="ADAL" clId="{22120C41-ACC7-4070-B1DD-782C4273C02B}" dt="2023-12-14T22:37:41.510" v="3483" actId="26606"/>
          <ac:spMkLst>
            <pc:docMk/>
            <pc:sldMk cId="3643063354" sldId="391"/>
            <ac:spMk id="2" creationId="{4741910F-FD0A-18D8-5A1C-D00FDBB9656C}"/>
          </ac:spMkLst>
        </pc:spChg>
        <pc:spChg chg="del mod">
          <ac:chgData name="Carey, Paul" userId="75cdb6a0-96f1-4d83-bc9b-923fa3ba21d6" providerId="ADAL" clId="{22120C41-ACC7-4070-B1DD-782C4273C02B}" dt="2023-12-14T22:37:54.047" v="3484" actId="478"/>
          <ac:spMkLst>
            <pc:docMk/>
            <pc:sldMk cId="3643063354" sldId="391"/>
            <ac:spMk id="3" creationId="{753CCDB1-230A-C4F4-9CDA-D97379013A41}"/>
          </ac:spMkLst>
        </pc:spChg>
        <pc:spChg chg="mod">
          <ac:chgData name="Carey, Paul" userId="75cdb6a0-96f1-4d83-bc9b-923fa3ba21d6" providerId="ADAL" clId="{22120C41-ACC7-4070-B1DD-782C4273C02B}" dt="2023-12-14T22:37:41.510" v="3483" actId="26606"/>
          <ac:spMkLst>
            <pc:docMk/>
            <pc:sldMk cId="3643063354" sldId="391"/>
            <ac:spMk id="4" creationId="{119F2072-983A-4826-8FF4-4537AC0F1D7B}"/>
          </ac:spMkLst>
        </pc:spChg>
        <pc:spChg chg="add">
          <ac:chgData name="Carey, Paul" userId="75cdb6a0-96f1-4d83-bc9b-923fa3ba21d6" providerId="ADAL" clId="{22120C41-ACC7-4070-B1DD-782C4273C02B}" dt="2023-12-14T22:37:41.510" v="3483" actId="26606"/>
          <ac:spMkLst>
            <pc:docMk/>
            <pc:sldMk cId="3643063354" sldId="391"/>
            <ac:spMk id="11" creationId="{0671A8AE-40A1-4631-A6B8-581AFF065482}"/>
          </ac:spMkLst>
        </pc:spChg>
        <pc:spChg chg="add">
          <ac:chgData name="Carey, Paul" userId="75cdb6a0-96f1-4d83-bc9b-923fa3ba21d6" providerId="ADAL" clId="{22120C41-ACC7-4070-B1DD-782C4273C02B}" dt="2023-12-14T22:37:41.510" v="3483" actId="26606"/>
          <ac:spMkLst>
            <pc:docMk/>
            <pc:sldMk cId="3643063354" sldId="391"/>
            <ac:spMk id="13" creationId="{AB58EF07-17C2-48CF-ABB0-EEF1F17CB8F0}"/>
          </ac:spMkLst>
        </pc:spChg>
        <pc:spChg chg="add">
          <ac:chgData name="Carey, Paul" userId="75cdb6a0-96f1-4d83-bc9b-923fa3ba21d6" providerId="ADAL" clId="{22120C41-ACC7-4070-B1DD-782C4273C02B}" dt="2023-12-14T22:37:41.510" v="3483" actId="26606"/>
          <ac:spMkLst>
            <pc:docMk/>
            <pc:sldMk cId="3643063354" sldId="391"/>
            <ac:spMk id="15" creationId="{AF2F604E-43BE-4DC3-B983-E071523364F8}"/>
          </ac:spMkLst>
        </pc:spChg>
        <pc:spChg chg="add">
          <ac:chgData name="Carey, Paul" userId="75cdb6a0-96f1-4d83-bc9b-923fa3ba21d6" providerId="ADAL" clId="{22120C41-ACC7-4070-B1DD-782C4273C02B}" dt="2023-12-14T22:37:41.510" v="3483" actId="26606"/>
          <ac:spMkLst>
            <pc:docMk/>
            <pc:sldMk cId="3643063354" sldId="391"/>
            <ac:spMk id="17" creationId="{08C9B587-E65E-4B52-B37C-ABEBB6E87928}"/>
          </ac:spMkLst>
        </pc:spChg>
        <pc:picChg chg="add mod ord">
          <ac:chgData name="Carey, Paul" userId="75cdb6a0-96f1-4d83-bc9b-923fa3ba21d6" providerId="ADAL" clId="{22120C41-ACC7-4070-B1DD-782C4273C02B}" dt="2023-12-14T22:37:41.510" v="3483" actId="26606"/>
          <ac:picMkLst>
            <pc:docMk/>
            <pc:sldMk cId="3643063354" sldId="391"/>
            <ac:picMk id="6" creationId="{99E96AF0-BB15-48CC-136A-80C10AD7B511}"/>
          </ac:picMkLst>
        </pc:picChg>
      </pc:sldChg>
      <pc:sldChg chg="addSp delSp modSp new mod modClrScheme chgLayout">
        <pc:chgData name="Carey, Paul" userId="75cdb6a0-96f1-4d83-bc9b-923fa3ba21d6" providerId="ADAL" clId="{22120C41-ACC7-4070-B1DD-782C4273C02B}" dt="2023-12-14T23:05:08.087" v="3853" actId="14100"/>
        <pc:sldMkLst>
          <pc:docMk/>
          <pc:sldMk cId="684162060" sldId="392"/>
        </pc:sldMkLst>
        <pc:spChg chg="del mod ord">
          <ac:chgData name="Carey, Paul" userId="75cdb6a0-96f1-4d83-bc9b-923fa3ba21d6" providerId="ADAL" clId="{22120C41-ACC7-4070-B1DD-782C4273C02B}" dt="2023-12-14T22:38:02.478" v="3486" actId="700"/>
          <ac:spMkLst>
            <pc:docMk/>
            <pc:sldMk cId="684162060" sldId="392"/>
            <ac:spMk id="2" creationId="{BFF768A5-A823-DAB0-AF47-E9CCE384F67B}"/>
          </ac:spMkLst>
        </pc:spChg>
        <pc:spChg chg="del mod ord">
          <ac:chgData name="Carey, Paul" userId="75cdb6a0-96f1-4d83-bc9b-923fa3ba21d6" providerId="ADAL" clId="{22120C41-ACC7-4070-B1DD-782C4273C02B}" dt="2023-12-14T22:38:02.478" v="3486" actId="700"/>
          <ac:spMkLst>
            <pc:docMk/>
            <pc:sldMk cId="684162060" sldId="392"/>
            <ac:spMk id="3" creationId="{1BC13571-624B-F139-39D4-D1AFDDA3AE52}"/>
          </ac:spMkLst>
        </pc:spChg>
        <pc:spChg chg="mod ord">
          <ac:chgData name="Carey, Paul" userId="75cdb6a0-96f1-4d83-bc9b-923fa3ba21d6" providerId="ADAL" clId="{22120C41-ACC7-4070-B1DD-782C4273C02B}" dt="2023-12-14T22:38:02.478" v="3486" actId="700"/>
          <ac:spMkLst>
            <pc:docMk/>
            <pc:sldMk cId="684162060" sldId="392"/>
            <ac:spMk id="4" creationId="{9C91BF87-BBA4-8CB5-0BE2-6F605A224E46}"/>
          </ac:spMkLst>
        </pc:spChg>
        <pc:spChg chg="add mod ord">
          <ac:chgData name="Carey, Paul" userId="75cdb6a0-96f1-4d83-bc9b-923fa3ba21d6" providerId="ADAL" clId="{22120C41-ACC7-4070-B1DD-782C4273C02B}" dt="2023-12-14T22:49:31.097" v="3521" actId="20577"/>
          <ac:spMkLst>
            <pc:docMk/>
            <pc:sldMk cId="684162060" sldId="392"/>
            <ac:spMk id="5" creationId="{6F8C5CC6-7615-6152-31D4-858808FE5183}"/>
          </ac:spMkLst>
        </pc:spChg>
        <pc:spChg chg="add mod ord">
          <ac:chgData name="Carey, Paul" userId="75cdb6a0-96f1-4d83-bc9b-923fa3ba21d6" providerId="ADAL" clId="{22120C41-ACC7-4070-B1DD-782C4273C02B}" dt="2023-12-14T23:00:27.020" v="3744" actId="20577"/>
          <ac:spMkLst>
            <pc:docMk/>
            <pc:sldMk cId="684162060" sldId="392"/>
            <ac:spMk id="6" creationId="{8CAAFFF9-91FB-9C7E-01E0-BF91795FC9D7}"/>
          </ac:spMkLst>
        </pc:spChg>
        <pc:spChg chg="add mod">
          <ac:chgData name="Carey, Paul" userId="75cdb6a0-96f1-4d83-bc9b-923fa3ba21d6" providerId="ADAL" clId="{22120C41-ACC7-4070-B1DD-782C4273C02B}" dt="2023-12-14T22:53:37.795" v="3693" actId="20577"/>
          <ac:spMkLst>
            <pc:docMk/>
            <pc:sldMk cId="684162060" sldId="392"/>
            <ac:spMk id="9" creationId="{F2D7B5B0-2354-77CA-E850-4010D0C464F2}"/>
          </ac:spMkLst>
        </pc:spChg>
        <pc:spChg chg="add mod">
          <ac:chgData name="Carey, Paul" userId="75cdb6a0-96f1-4d83-bc9b-923fa3ba21d6" providerId="ADAL" clId="{22120C41-ACC7-4070-B1DD-782C4273C02B}" dt="2023-12-14T23:03:05.247" v="3762" actId="1076"/>
          <ac:spMkLst>
            <pc:docMk/>
            <pc:sldMk cId="684162060" sldId="392"/>
            <ac:spMk id="10" creationId="{1D3C1227-D618-166A-85B5-684D11AAD50E}"/>
          </ac:spMkLst>
        </pc:spChg>
        <pc:spChg chg="add del mod">
          <ac:chgData name="Carey, Paul" userId="75cdb6a0-96f1-4d83-bc9b-923fa3ba21d6" providerId="ADAL" clId="{22120C41-ACC7-4070-B1DD-782C4273C02B}" dt="2023-12-14T23:02:52.324" v="3756"/>
          <ac:spMkLst>
            <pc:docMk/>
            <pc:sldMk cId="684162060" sldId="392"/>
            <ac:spMk id="11" creationId="{0ACE536F-5900-81B0-147A-A3062238AF48}"/>
          </ac:spMkLst>
        </pc:spChg>
        <pc:spChg chg="add mod">
          <ac:chgData name="Carey, Paul" userId="75cdb6a0-96f1-4d83-bc9b-923fa3ba21d6" providerId="ADAL" clId="{22120C41-ACC7-4070-B1DD-782C4273C02B}" dt="2023-12-14T23:03:17.764" v="3833" actId="20577"/>
          <ac:spMkLst>
            <pc:docMk/>
            <pc:sldMk cId="684162060" sldId="392"/>
            <ac:spMk id="12" creationId="{2BFEBBA6-72D5-6906-508B-1045D692A341}"/>
          </ac:spMkLst>
        </pc:spChg>
        <pc:picChg chg="add del mod">
          <ac:chgData name="Carey, Paul" userId="75cdb6a0-96f1-4d83-bc9b-923fa3ba21d6" providerId="ADAL" clId="{22120C41-ACC7-4070-B1DD-782C4273C02B}" dt="2023-12-14T23:02:53.871" v="3759" actId="478"/>
          <ac:picMkLst>
            <pc:docMk/>
            <pc:sldMk cId="684162060" sldId="392"/>
            <ac:picMk id="8" creationId="{78F1A993-E5F0-AFE7-14C3-24C18F543587}"/>
          </ac:picMkLst>
        </pc:picChg>
        <pc:picChg chg="add mod">
          <ac:chgData name="Carey, Paul" userId="75cdb6a0-96f1-4d83-bc9b-923fa3ba21d6" providerId="ADAL" clId="{22120C41-ACC7-4070-B1DD-782C4273C02B}" dt="2023-12-14T23:05:08.087" v="3853" actId="14100"/>
          <ac:picMkLst>
            <pc:docMk/>
            <pc:sldMk cId="684162060" sldId="392"/>
            <ac:picMk id="14" creationId="{0EFD6742-A409-942B-3458-F3E6A1928402}"/>
          </ac:picMkLst>
        </pc:picChg>
        <pc:picChg chg="add mod">
          <ac:chgData name="Carey, Paul" userId="75cdb6a0-96f1-4d83-bc9b-923fa3ba21d6" providerId="ADAL" clId="{22120C41-ACC7-4070-B1DD-782C4273C02B}" dt="2023-12-14T23:04:56.828" v="3849" actId="1440"/>
          <ac:picMkLst>
            <pc:docMk/>
            <pc:sldMk cId="684162060" sldId="392"/>
            <ac:picMk id="16" creationId="{D887C07F-7E1E-7CA0-6C36-7A16F404D760}"/>
          </ac:picMkLst>
        </pc:picChg>
        <pc:picChg chg="add mod">
          <ac:chgData name="Carey, Paul" userId="75cdb6a0-96f1-4d83-bc9b-923fa3ba21d6" providerId="ADAL" clId="{22120C41-ACC7-4070-B1DD-782C4273C02B}" dt="2023-12-14T23:04:59.454" v="3850" actId="1076"/>
          <ac:picMkLst>
            <pc:docMk/>
            <pc:sldMk cId="684162060" sldId="392"/>
            <ac:picMk id="18" creationId="{701C99E7-4BDC-1FD3-0733-AFF3588FDB74}"/>
          </ac:picMkLst>
        </pc:picChg>
      </pc:sldChg>
      <pc:sldChg chg="addSp delSp modSp add mod">
        <pc:chgData name="Carey, Paul" userId="75cdb6a0-96f1-4d83-bc9b-923fa3ba21d6" providerId="ADAL" clId="{22120C41-ACC7-4070-B1DD-782C4273C02B}" dt="2023-12-14T23:57:24.605" v="4325" actId="122"/>
        <pc:sldMkLst>
          <pc:docMk/>
          <pc:sldMk cId="145410726" sldId="393"/>
        </pc:sldMkLst>
        <pc:spChg chg="add del mod">
          <ac:chgData name="Carey, Paul" userId="75cdb6a0-96f1-4d83-bc9b-923fa3ba21d6" providerId="ADAL" clId="{22120C41-ACC7-4070-B1DD-782C4273C02B}" dt="2023-12-14T23:06:58.415" v="3856" actId="478"/>
          <ac:spMkLst>
            <pc:docMk/>
            <pc:sldMk cId="145410726" sldId="393"/>
            <ac:spMk id="3" creationId="{F24D96A8-F726-A5EB-4239-E5830D868F72}"/>
          </ac:spMkLst>
        </pc:spChg>
        <pc:spChg chg="add del">
          <ac:chgData name="Carey, Paul" userId="75cdb6a0-96f1-4d83-bc9b-923fa3ba21d6" providerId="ADAL" clId="{22120C41-ACC7-4070-B1DD-782C4273C02B}" dt="2023-12-14T23:06:58.415" v="3856" actId="478"/>
          <ac:spMkLst>
            <pc:docMk/>
            <pc:sldMk cId="145410726" sldId="393"/>
            <ac:spMk id="4" creationId="{9C91BF87-BBA4-8CB5-0BE2-6F605A224E46}"/>
          </ac:spMkLst>
        </pc:spChg>
        <pc:spChg chg="add del">
          <ac:chgData name="Carey, Paul" userId="75cdb6a0-96f1-4d83-bc9b-923fa3ba21d6" providerId="ADAL" clId="{22120C41-ACC7-4070-B1DD-782C4273C02B}" dt="2023-12-14T23:07:05.623" v="3858" actId="478"/>
          <ac:spMkLst>
            <pc:docMk/>
            <pc:sldMk cId="145410726" sldId="393"/>
            <ac:spMk id="6" creationId="{8CAAFFF9-91FB-9C7E-01E0-BF91795FC9D7}"/>
          </ac:spMkLst>
        </pc:spChg>
        <pc:spChg chg="add del">
          <ac:chgData name="Carey, Paul" userId="75cdb6a0-96f1-4d83-bc9b-923fa3ba21d6" providerId="ADAL" clId="{22120C41-ACC7-4070-B1DD-782C4273C02B}" dt="2023-12-14T23:07:05.623" v="3858" actId="478"/>
          <ac:spMkLst>
            <pc:docMk/>
            <pc:sldMk cId="145410726" sldId="393"/>
            <ac:spMk id="9" creationId="{F2D7B5B0-2354-77CA-E850-4010D0C464F2}"/>
          </ac:spMkLst>
        </pc:spChg>
        <pc:spChg chg="add del">
          <ac:chgData name="Carey, Paul" userId="75cdb6a0-96f1-4d83-bc9b-923fa3ba21d6" providerId="ADAL" clId="{22120C41-ACC7-4070-B1DD-782C4273C02B}" dt="2023-12-14T23:07:05.623" v="3858" actId="478"/>
          <ac:spMkLst>
            <pc:docMk/>
            <pc:sldMk cId="145410726" sldId="393"/>
            <ac:spMk id="10" creationId="{1D3C1227-D618-166A-85B5-684D11AAD50E}"/>
          </ac:spMkLst>
        </pc:spChg>
        <pc:spChg chg="add mod">
          <ac:chgData name="Carey, Paul" userId="75cdb6a0-96f1-4d83-bc9b-923fa3ba21d6" providerId="ADAL" clId="{22120C41-ACC7-4070-B1DD-782C4273C02B}" dt="2023-12-14T23:10:56.867" v="3903" actId="14100"/>
          <ac:spMkLst>
            <pc:docMk/>
            <pc:sldMk cId="145410726" sldId="393"/>
            <ac:spMk id="11" creationId="{60966EC1-D5D6-BC39-69D8-675CD8D39A1E}"/>
          </ac:spMkLst>
        </pc:spChg>
        <pc:spChg chg="add del">
          <ac:chgData name="Carey, Paul" userId="75cdb6a0-96f1-4d83-bc9b-923fa3ba21d6" providerId="ADAL" clId="{22120C41-ACC7-4070-B1DD-782C4273C02B}" dt="2023-12-14T23:07:05.623" v="3858" actId="478"/>
          <ac:spMkLst>
            <pc:docMk/>
            <pc:sldMk cId="145410726" sldId="393"/>
            <ac:spMk id="12" creationId="{2BFEBBA6-72D5-6906-508B-1045D692A341}"/>
          </ac:spMkLst>
        </pc:spChg>
        <pc:graphicFrameChg chg="add mod modGraphic">
          <ac:chgData name="Carey, Paul" userId="75cdb6a0-96f1-4d83-bc9b-923fa3ba21d6" providerId="ADAL" clId="{22120C41-ACC7-4070-B1DD-782C4273C02B}" dt="2023-12-14T23:57:24.605" v="4325" actId="122"/>
          <ac:graphicFrameMkLst>
            <pc:docMk/>
            <pc:sldMk cId="145410726" sldId="393"/>
            <ac:graphicFrameMk id="13" creationId="{0A75CA92-D66A-F7D8-F63A-EAE7B6736A9D}"/>
          </ac:graphicFrameMkLst>
        </pc:graphicFrameChg>
        <pc:picChg chg="del">
          <ac:chgData name="Carey, Paul" userId="75cdb6a0-96f1-4d83-bc9b-923fa3ba21d6" providerId="ADAL" clId="{22120C41-ACC7-4070-B1DD-782C4273C02B}" dt="2023-12-14T23:07:01.097" v="3857" actId="478"/>
          <ac:picMkLst>
            <pc:docMk/>
            <pc:sldMk cId="145410726" sldId="393"/>
            <ac:picMk id="8" creationId="{78F1A993-E5F0-AFE7-14C3-24C18F543587}"/>
          </ac:picMkLst>
        </pc:picChg>
        <pc:picChg chg="add del">
          <ac:chgData name="Carey, Paul" userId="75cdb6a0-96f1-4d83-bc9b-923fa3ba21d6" providerId="ADAL" clId="{22120C41-ACC7-4070-B1DD-782C4273C02B}" dt="2023-12-14T23:07:01.097" v="3857" actId="478"/>
          <ac:picMkLst>
            <pc:docMk/>
            <pc:sldMk cId="145410726" sldId="393"/>
            <ac:picMk id="14" creationId="{0EFD6742-A409-942B-3458-F3E6A1928402}"/>
          </ac:picMkLst>
        </pc:picChg>
        <pc:picChg chg="add del">
          <ac:chgData name="Carey, Paul" userId="75cdb6a0-96f1-4d83-bc9b-923fa3ba21d6" providerId="ADAL" clId="{22120C41-ACC7-4070-B1DD-782C4273C02B}" dt="2023-12-14T23:07:01.097" v="3857" actId="478"/>
          <ac:picMkLst>
            <pc:docMk/>
            <pc:sldMk cId="145410726" sldId="393"/>
            <ac:picMk id="16" creationId="{D887C07F-7E1E-7CA0-6C36-7A16F404D760}"/>
          </ac:picMkLst>
        </pc:picChg>
        <pc:picChg chg="add del">
          <ac:chgData name="Carey, Paul" userId="75cdb6a0-96f1-4d83-bc9b-923fa3ba21d6" providerId="ADAL" clId="{22120C41-ACC7-4070-B1DD-782C4273C02B}" dt="2023-12-14T23:10:58.086" v="3904" actId="478"/>
          <ac:picMkLst>
            <pc:docMk/>
            <pc:sldMk cId="145410726" sldId="393"/>
            <ac:picMk id="18" creationId="{701C99E7-4BDC-1FD3-0733-AFF3588FDB74}"/>
          </ac:picMkLst>
        </pc:picChg>
      </pc:sldChg>
      <pc:sldChg chg="modSp add mod">
        <pc:chgData name="Carey, Paul" userId="75cdb6a0-96f1-4d83-bc9b-923fa3ba21d6" providerId="ADAL" clId="{22120C41-ACC7-4070-B1DD-782C4273C02B}" dt="2023-12-15T00:07:53.696" v="5167" actId="115"/>
        <pc:sldMkLst>
          <pc:docMk/>
          <pc:sldMk cId="2052099751" sldId="394"/>
        </pc:sldMkLst>
        <pc:spChg chg="mod">
          <ac:chgData name="Carey, Paul" userId="75cdb6a0-96f1-4d83-bc9b-923fa3ba21d6" providerId="ADAL" clId="{22120C41-ACC7-4070-B1DD-782C4273C02B}" dt="2023-12-15T00:07:53.696" v="5167" actId="115"/>
          <ac:spMkLst>
            <pc:docMk/>
            <pc:sldMk cId="2052099751" sldId="394"/>
            <ac:spMk id="4" creationId="{5208578A-EF1F-1C14-60E0-D3FCDD31F0B1}"/>
          </ac:spMkLst>
        </pc:spChg>
      </pc:sldChg>
      <pc:sldChg chg="addSp modSp add mod">
        <pc:chgData name="Carey, Paul" userId="75cdb6a0-96f1-4d83-bc9b-923fa3ba21d6" providerId="ADAL" clId="{22120C41-ACC7-4070-B1DD-782C4273C02B}" dt="2023-12-15T00:08:13.096" v="5178" actId="20577"/>
        <pc:sldMkLst>
          <pc:docMk/>
          <pc:sldMk cId="2475785878" sldId="395"/>
        </pc:sldMkLst>
        <pc:spChg chg="mod">
          <ac:chgData name="Carey, Paul" userId="75cdb6a0-96f1-4d83-bc9b-923fa3ba21d6" providerId="ADAL" clId="{22120C41-ACC7-4070-B1DD-782C4273C02B}" dt="2023-12-15T00:08:13.096" v="5178" actId="20577"/>
          <ac:spMkLst>
            <pc:docMk/>
            <pc:sldMk cId="2475785878" sldId="395"/>
            <ac:spMk id="4" creationId="{5208578A-EF1F-1C14-60E0-D3FCDD31F0B1}"/>
          </ac:spMkLst>
        </pc:spChg>
        <pc:picChg chg="add mod">
          <ac:chgData name="Carey, Paul" userId="75cdb6a0-96f1-4d83-bc9b-923fa3ba21d6" providerId="ADAL" clId="{22120C41-ACC7-4070-B1DD-782C4273C02B}" dt="2023-12-15T00:00:01.599" v="4490" actId="1076"/>
          <ac:picMkLst>
            <pc:docMk/>
            <pc:sldMk cId="2475785878" sldId="395"/>
            <ac:picMk id="6" creationId="{E08613D6-1D15-85AC-98E7-2D486C27B0DC}"/>
          </ac:picMkLst>
        </pc:picChg>
        <pc:picChg chg="add mod">
          <ac:chgData name="Carey, Paul" userId="75cdb6a0-96f1-4d83-bc9b-923fa3ba21d6" providerId="ADAL" clId="{22120C41-ACC7-4070-B1DD-782C4273C02B}" dt="2023-12-15T00:00:22.893" v="4494" actId="1076"/>
          <ac:picMkLst>
            <pc:docMk/>
            <pc:sldMk cId="2475785878" sldId="395"/>
            <ac:picMk id="8" creationId="{C6C02118-CE03-3EFB-5E40-00103C8463C3}"/>
          </ac:picMkLst>
        </pc:picChg>
      </pc:sldChg>
      <pc:sldChg chg="addSp delSp modSp add mod">
        <pc:chgData name="Carey, Paul" userId="75cdb6a0-96f1-4d83-bc9b-923fa3ba21d6" providerId="ADAL" clId="{22120C41-ACC7-4070-B1DD-782C4273C02B}" dt="2023-12-18T17:13:01.041" v="7786" actId="20577"/>
        <pc:sldMkLst>
          <pc:docMk/>
          <pc:sldMk cId="1486455385" sldId="396"/>
        </pc:sldMkLst>
        <pc:spChg chg="mod">
          <ac:chgData name="Carey, Paul" userId="75cdb6a0-96f1-4d83-bc9b-923fa3ba21d6" providerId="ADAL" clId="{22120C41-ACC7-4070-B1DD-782C4273C02B}" dt="2023-12-15T00:43:06.707" v="6813" actId="1076"/>
          <ac:spMkLst>
            <pc:docMk/>
            <pc:sldMk cId="1486455385" sldId="396"/>
            <ac:spMk id="4" creationId="{5208578A-EF1F-1C14-60E0-D3FCDD31F0B1}"/>
          </ac:spMkLst>
        </pc:spChg>
        <pc:spChg chg="add mod">
          <ac:chgData name="Carey, Paul" userId="75cdb6a0-96f1-4d83-bc9b-923fa3ba21d6" providerId="ADAL" clId="{22120C41-ACC7-4070-B1DD-782C4273C02B}" dt="2023-12-15T00:44:31.990" v="6859" actId="113"/>
          <ac:spMkLst>
            <pc:docMk/>
            <pc:sldMk cId="1486455385" sldId="396"/>
            <ac:spMk id="8" creationId="{F5A8E236-5517-B49E-8DB0-E18C0F0AAFF8}"/>
          </ac:spMkLst>
        </pc:spChg>
        <pc:graphicFrameChg chg="add mod modGraphic">
          <ac:chgData name="Carey, Paul" userId="75cdb6a0-96f1-4d83-bc9b-923fa3ba21d6" providerId="ADAL" clId="{22120C41-ACC7-4070-B1DD-782C4273C02B}" dt="2023-12-18T17:13:01.041" v="7786" actId="20577"/>
          <ac:graphicFrameMkLst>
            <pc:docMk/>
            <pc:sldMk cId="1486455385" sldId="396"/>
            <ac:graphicFrameMk id="7" creationId="{B40138F3-8E2F-5DCD-2E4C-075FB99ED5E7}"/>
          </ac:graphicFrameMkLst>
        </pc:graphicFrameChg>
        <pc:picChg chg="add del mod">
          <ac:chgData name="Carey, Paul" userId="75cdb6a0-96f1-4d83-bc9b-923fa3ba21d6" providerId="ADAL" clId="{22120C41-ACC7-4070-B1DD-782C4273C02B}" dt="2023-12-15T00:42:42.359" v="6804" actId="478"/>
          <ac:picMkLst>
            <pc:docMk/>
            <pc:sldMk cId="1486455385" sldId="396"/>
            <ac:picMk id="6" creationId="{4B309293-38B6-E9F9-D2DC-E105E26DDAE8}"/>
          </ac:picMkLst>
        </pc:picChg>
        <pc:picChg chg="add del">
          <ac:chgData name="Carey, Paul" userId="75cdb6a0-96f1-4d83-bc9b-923fa3ba21d6" providerId="ADAL" clId="{22120C41-ACC7-4070-B1DD-782C4273C02B}" dt="2023-12-15T00:45:51.063" v="6861" actId="22"/>
          <ac:picMkLst>
            <pc:docMk/>
            <pc:sldMk cId="1486455385" sldId="396"/>
            <ac:picMk id="10" creationId="{AC1B8F21-025F-0DD8-1B5F-03916068CB92}"/>
          </ac:picMkLst>
        </pc:picChg>
      </pc:sldChg>
      <pc:sldChg chg="delSp modSp add mod">
        <pc:chgData name="Carey, Paul" userId="75cdb6a0-96f1-4d83-bc9b-923fa3ba21d6" providerId="ADAL" clId="{22120C41-ACC7-4070-B1DD-782C4273C02B}" dt="2023-12-18T17:13:19.562" v="7787" actId="33524"/>
        <pc:sldMkLst>
          <pc:docMk/>
          <pc:sldMk cId="2801383893" sldId="397"/>
        </pc:sldMkLst>
        <pc:spChg chg="mod">
          <ac:chgData name="Carey, Paul" userId="75cdb6a0-96f1-4d83-bc9b-923fa3ba21d6" providerId="ADAL" clId="{22120C41-ACC7-4070-B1DD-782C4273C02B}" dt="2023-12-18T17:13:19.562" v="7787" actId="33524"/>
          <ac:spMkLst>
            <pc:docMk/>
            <pc:sldMk cId="2801383893" sldId="397"/>
            <ac:spMk id="4" creationId="{5208578A-EF1F-1C14-60E0-D3FCDD31F0B1}"/>
          </ac:spMkLst>
        </pc:spChg>
        <pc:spChg chg="del">
          <ac:chgData name="Carey, Paul" userId="75cdb6a0-96f1-4d83-bc9b-923fa3ba21d6" providerId="ADAL" clId="{22120C41-ACC7-4070-B1DD-782C4273C02B}" dt="2023-12-15T00:54:35.552" v="7659" actId="478"/>
          <ac:spMkLst>
            <pc:docMk/>
            <pc:sldMk cId="2801383893" sldId="397"/>
            <ac:spMk id="8" creationId="{F5A8E236-5517-B49E-8DB0-E18C0F0AAFF8}"/>
          </ac:spMkLst>
        </pc:spChg>
        <pc:graphicFrameChg chg="del modGraphic">
          <ac:chgData name="Carey, Paul" userId="75cdb6a0-96f1-4d83-bc9b-923fa3ba21d6" providerId="ADAL" clId="{22120C41-ACC7-4070-B1DD-782C4273C02B}" dt="2023-12-15T00:46:54.601" v="6960" actId="478"/>
          <ac:graphicFrameMkLst>
            <pc:docMk/>
            <pc:sldMk cId="2801383893" sldId="397"/>
            <ac:graphicFrameMk id="7" creationId="{B40138F3-8E2F-5DCD-2E4C-075FB99ED5E7}"/>
          </ac:graphicFrameMkLst>
        </pc:graphicFrameChg>
      </pc:sldChg>
    </pc:docChg>
  </pc:docChgLst>
  <pc:docChgLst>
    <pc:chgData name="Carey, Paul" userId="75cdb6a0-96f1-4d83-bc9b-923fa3ba21d6" providerId="ADAL" clId="{D9880F2F-458C-44CC-9C4A-B1664169D630}"/>
    <pc:docChg chg="delSld">
      <pc:chgData name="Carey, Paul" userId="75cdb6a0-96f1-4d83-bc9b-923fa3ba21d6" providerId="ADAL" clId="{D9880F2F-458C-44CC-9C4A-B1664169D630}" dt="2024-01-18T20:10:09.831" v="0" actId="47"/>
      <pc:docMkLst>
        <pc:docMk/>
      </pc:docMkLst>
      <pc:sldChg chg="del">
        <pc:chgData name="Carey, Paul" userId="75cdb6a0-96f1-4d83-bc9b-923fa3ba21d6" providerId="ADAL" clId="{D9880F2F-458C-44CC-9C4A-B1664169D630}" dt="2024-01-18T20:10:09.831" v="0" actId="47"/>
        <pc:sldMkLst>
          <pc:docMk/>
          <pc:sldMk cId="1133057682" sldId="37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a:t>Downtown – What is Important to You?</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Responses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Pt>
            <c:idx val="0"/>
            <c:invertIfNegative val="0"/>
            <c:bubble3D val="0"/>
            <c:spPr>
              <a:solidFill>
                <a:srgbClr val="00FF00"/>
              </a:solidFill>
              <a:ln>
                <a:noFill/>
              </a:ln>
              <a:effectLst>
                <a:outerShdw blurRad="50800" dist="38100" dir="5400000" rotWithShape="0">
                  <a:srgbClr val="000000">
                    <a:alpha val="35000"/>
                  </a:srgbClr>
                </a:outerShdw>
              </a:effectLst>
            </c:spPr>
            <c:extLst>
              <c:ext xmlns:c16="http://schemas.microsoft.com/office/drawing/2014/chart" uri="{C3380CC4-5D6E-409C-BE32-E72D297353CC}">
                <c16:uniqueId val="{00000007-C75B-4D68-9920-094461FB35BC}"/>
              </c:ext>
            </c:extLst>
          </c:dPt>
          <c:dPt>
            <c:idx val="1"/>
            <c:invertIfNegative val="0"/>
            <c:bubble3D val="0"/>
            <c:spPr>
              <a:solidFill>
                <a:srgbClr val="00FF00"/>
              </a:solidFill>
              <a:ln>
                <a:noFill/>
              </a:ln>
              <a:effectLst>
                <a:outerShdw blurRad="50800" dist="38100" dir="5400000" rotWithShape="0">
                  <a:srgbClr val="000000">
                    <a:alpha val="35000"/>
                  </a:srgbClr>
                </a:outerShdw>
              </a:effectLst>
            </c:spPr>
            <c:extLst>
              <c:ext xmlns:c16="http://schemas.microsoft.com/office/drawing/2014/chart" uri="{C3380CC4-5D6E-409C-BE32-E72D297353CC}">
                <c16:uniqueId val="{00000006-C75B-4D68-9920-094461FB35BC}"/>
              </c:ext>
            </c:extLst>
          </c:dPt>
          <c:dPt>
            <c:idx val="2"/>
            <c:invertIfNegative val="0"/>
            <c:bubble3D val="0"/>
            <c:spPr>
              <a:solidFill>
                <a:srgbClr val="00FF00"/>
              </a:solidFill>
              <a:ln>
                <a:noFill/>
              </a:ln>
              <a:effectLst>
                <a:outerShdw blurRad="50800" dist="38100" dir="5400000" rotWithShape="0">
                  <a:srgbClr val="000000">
                    <a:alpha val="35000"/>
                  </a:srgbClr>
                </a:outerShdw>
              </a:effectLst>
            </c:spPr>
            <c:extLst>
              <c:ext xmlns:c16="http://schemas.microsoft.com/office/drawing/2014/chart" uri="{C3380CC4-5D6E-409C-BE32-E72D297353CC}">
                <c16:uniqueId val="{0000000B-EB40-483B-9705-0B96746A367F}"/>
              </c:ext>
            </c:extLst>
          </c:dPt>
          <c:dPt>
            <c:idx val="3"/>
            <c:invertIfNegative val="0"/>
            <c:bubble3D val="0"/>
            <c:spPr>
              <a:solidFill>
                <a:srgbClr val="00FF00"/>
              </a:solidFill>
              <a:ln>
                <a:noFill/>
              </a:ln>
              <a:effectLst>
                <a:outerShdw blurRad="50800" dist="38100" dir="5400000" rotWithShape="0">
                  <a:srgbClr val="000000">
                    <a:alpha val="35000"/>
                  </a:srgbClr>
                </a:outerShdw>
              </a:effectLst>
            </c:spPr>
            <c:extLst>
              <c:ext xmlns:c16="http://schemas.microsoft.com/office/drawing/2014/chart" uri="{C3380CC4-5D6E-409C-BE32-E72D297353CC}">
                <c16:uniqueId val="{00000005-C75B-4D68-9920-094461FB35BC}"/>
              </c:ext>
            </c:extLst>
          </c:dPt>
          <c:dPt>
            <c:idx val="4"/>
            <c:invertIfNegative val="0"/>
            <c:bubble3D val="0"/>
            <c:spPr>
              <a:solidFill>
                <a:srgbClr val="00FF00"/>
              </a:solidFill>
              <a:ln>
                <a:noFill/>
              </a:ln>
              <a:effectLst>
                <a:outerShdw blurRad="50800" dist="38100" dir="5400000" rotWithShape="0">
                  <a:srgbClr val="000000">
                    <a:alpha val="35000"/>
                  </a:srgbClr>
                </a:outerShdw>
              </a:effectLst>
            </c:spPr>
            <c:extLst>
              <c:ext xmlns:c16="http://schemas.microsoft.com/office/drawing/2014/chart" uri="{C3380CC4-5D6E-409C-BE32-E72D297353CC}">
                <c16:uniqueId val="{0000000C-EB40-483B-9705-0B96746A367F}"/>
              </c:ext>
            </c:extLst>
          </c:dPt>
          <c:dPt>
            <c:idx val="5"/>
            <c:invertIfNegative val="0"/>
            <c:bubble3D val="0"/>
            <c:extLst>
              <c:ext xmlns:c16="http://schemas.microsoft.com/office/drawing/2014/chart" uri="{C3380CC4-5D6E-409C-BE32-E72D297353CC}">
                <c16:uniqueId val="{00000004-C75B-4D68-9920-094461FB35BC}"/>
              </c:ext>
            </c:extLst>
          </c:dPt>
          <c:dPt>
            <c:idx val="9"/>
            <c:invertIfNegative val="0"/>
            <c:bubble3D val="0"/>
            <c:extLst>
              <c:ext xmlns:c16="http://schemas.microsoft.com/office/drawing/2014/chart" uri="{C3380CC4-5D6E-409C-BE32-E72D297353CC}">
                <c16:uniqueId val="{00000003-C75B-4D68-9920-094461FB35B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Sheet1!$A$2:$A$12</c:f>
              <c:strCache>
                <c:ptCount val="11"/>
                <c:pt idx="0">
                  <c:v>New Restaurants</c:v>
                </c:pt>
                <c:pt idx="1">
                  <c:v>Places to sit/socialize</c:v>
                </c:pt>
                <c:pt idx="2">
                  <c:v>Greenery</c:v>
                </c:pt>
                <c:pt idx="3">
                  <c:v>Walkability</c:v>
                </c:pt>
                <c:pt idx="4">
                  <c:v>Outdoor events/festivals</c:v>
                </c:pt>
                <c:pt idx="5">
                  <c:v>New retail</c:v>
                </c:pt>
                <c:pt idx="6">
                  <c:v>Ample parking</c:v>
                </c:pt>
                <c:pt idx="7">
                  <c:v>Attractive facades</c:v>
                </c:pt>
                <c:pt idx="8">
                  <c:v>Shop - basic necessities</c:v>
                </c:pt>
                <c:pt idx="9">
                  <c:v>Bike/scooter lanes</c:v>
                </c:pt>
                <c:pt idx="10">
                  <c:v>Unique arts/history</c:v>
                </c:pt>
              </c:strCache>
            </c:strRef>
          </c:cat>
          <c:val>
            <c:numRef>
              <c:f>Sheet1!$B$2:$B$12</c:f>
              <c:numCache>
                <c:formatCode>General</c:formatCode>
                <c:ptCount val="11"/>
                <c:pt idx="0">
                  <c:v>967</c:v>
                </c:pt>
                <c:pt idx="1">
                  <c:v>882</c:v>
                </c:pt>
                <c:pt idx="2">
                  <c:v>844</c:v>
                </c:pt>
                <c:pt idx="3">
                  <c:v>831</c:v>
                </c:pt>
                <c:pt idx="4">
                  <c:v>856</c:v>
                </c:pt>
                <c:pt idx="5">
                  <c:v>674</c:v>
                </c:pt>
                <c:pt idx="6">
                  <c:v>587</c:v>
                </c:pt>
                <c:pt idx="7">
                  <c:v>408</c:v>
                </c:pt>
                <c:pt idx="8">
                  <c:v>289</c:v>
                </c:pt>
                <c:pt idx="9">
                  <c:v>242</c:v>
                </c:pt>
                <c:pt idx="10">
                  <c:v>195</c:v>
                </c:pt>
              </c:numCache>
            </c:numRef>
          </c:val>
          <c:extLst>
            <c:ext xmlns:c16="http://schemas.microsoft.com/office/drawing/2014/chart" uri="{C3380CC4-5D6E-409C-BE32-E72D297353CC}">
              <c16:uniqueId val="{00000000-C75B-4D68-9920-094461FB35BC}"/>
            </c:ext>
          </c:extLst>
        </c:ser>
        <c:dLbls>
          <c:showLegendKey val="0"/>
          <c:showVal val="0"/>
          <c:showCatName val="0"/>
          <c:showSerName val="0"/>
          <c:showPercent val="0"/>
          <c:showBubbleSize val="0"/>
        </c:dLbls>
        <c:gapWidth val="100"/>
        <c:axId val="1598412832"/>
        <c:axId val="1595959600"/>
      </c:barChart>
      <c:catAx>
        <c:axId val="1598412832"/>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595959600"/>
        <c:crosses val="autoZero"/>
        <c:auto val="1"/>
        <c:lblAlgn val="ctr"/>
        <c:lblOffset val="100"/>
        <c:noMultiLvlLbl val="0"/>
      </c:catAx>
      <c:valAx>
        <c:axId val="1595959600"/>
        <c:scaling>
          <c:orientation val="minMax"/>
        </c:scaling>
        <c:delete val="0"/>
        <c:axPos val="b"/>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5984128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a:t>Downtown – What Do You Want to See?</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Responses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Pt>
            <c:idx val="0"/>
            <c:invertIfNegative val="0"/>
            <c:bubble3D val="0"/>
            <c:spPr>
              <a:solidFill>
                <a:srgbClr val="00FF00"/>
              </a:solidFill>
              <a:ln>
                <a:noFill/>
              </a:ln>
              <a:effectLst>
                <a:outerShdw blurRad="50800" dist="38100" dir="5400000" rotWithShape="0">
                  <a:srgbClr val="000000">
                    <a:alpha val="35000"/>
                  </a:srgbClr>
                </a:outerShdw>
              </a:effectLst>
            </c:spPr>
            <c:extLst>
              <c:ext xmlns:c16="http://schemas.microsoft.com/office/drawing/2014/chart" uri="{C3380CC4-5D6E-409C-BE32-E72D297353CC}">
                <c16:uniqueId val="{00000003-1BFD-4089-AE0E-9E07B88E743E}"/>
              </c:ext>
            </c:extLst>
          </c:dPt>
          <c:dPt>
            <c:idx val="1"/>
            <c:invertIfNegative val="0"/>
            <c:bubble3D val="0"/>
            <c:spPr>
              <a:solidFill>
                <a:srgbClr val="00FF00"/>
              </a:solidFill>
              <a:ln>
                <a:noFill/>
              </a:ln>
              <a:effectLst>
                <a:outerShdw blurRad="50800" dist="38100" dir="5400000" rotWithShape="0">
                  <a:srgbClr val="000000">
                    <a:alpha val="35000"/>
                  </a:srgbClr>
                </a:outerShdw>
              </a:effectLst>
            </c:spPr>
            <c:extLst>
              <c:ext xmlns:c16="http://schemas.microsoft.com/office/drawing/2014/chart" uri="{C3380CC4-5D6E-409C-BE32-E72D297353CC}">
                <c16:uniqueId val="{00000004-1BFD-4089-AE0E-9E07B88E743E}"/>
              </c:ext>
            </c:extLst>
          </c:dPt>
          <c:dPt>
            <c:idx val="2"/>
            <c:invertIfNegative val="0"/>
            <c:bubble3D val="0"/>
            <c:spPr>
              <a:solidFill>
                <a:srgbClr val="00FF00"/>
              </a:solidFill>
              <a:ln>
                <a:noFill/>
              </a:ln>
              <a:effectLst>
                <a:outerShdw blurRad="50800" dist="38100" dir="5400000" rotWithShape="0">
                  <a:srgbClr val="000000">
                    <a:alpha val="35000"/>
                  </a:srgbClr>
                </a:outerShdw>
              </a:effectLst>
            </c:spPr>
            <c:extLst>
              <c:ext xmlns:c16="http://schemas.microsoft.com/office/drawing/2014/chart" uri="{C3380CC4-5D6E-409C-BE32-E72D297353CC}">
                <c16:uniqueId val="{0000000A-B028-4B21-B23A-66B350C445D8}"/>
              </c:ext>
            </c:extLst>
          </c:dPt>
          <c:dPt>
            <c:idx val="3"/>
            <c:invertIfNegative val="0"/>
            <c:bubble3D val="0"/>
            <c:spPr>
              <a:solidFill>
                <a:srgbClr val="00FF00"/>
              </a:solidFill>
              <a:ln>
                <a:noFill/>
              </a:ln>
              <a:effectLst>
                <a:outerShdw blurRad="50800" dist="38100" dir="5400000" rotWithShape="0">
                  <a:srgbClr val="000000">
                    <a:alpha val="35000"/>
                  </a:srgbClr>
                </a:outerShdw>
              </a:effectLst>
            </c:spPr>
            <c:extLst>
              <c:ext xmlns:c16="http://schemas.microsoft.com/office/drawing/2014/chart" uri="{C3380CC4-5D6E-409C-BE32-E72D297353CC}">
                <c16:uniqueId val="{0000000B-B028-4B21-B23A-66B350C445D8}"/>
              </c:ext>
            </c:extLst>
          </c:dPt>
          <c:dPt>
            <c:idx val="4"/>
            <c:invertIfNegative val="0"/>
            <c:bubble3D val="0"/>
            <c:spPr>
              <a:solidFill>
                <a:srgbClr val="00FF00"/>
              </a:solidFill>
              <a:ln>
                <a:noFill/>
              </a:ln>
              <a:effectLst>
                <a:outerShdw blurRad="50800" dist="38100" dir="5400000" rotWithShape="0">
                  <a:srgbClr val="000000">
                    <a:alpha val="35000"/>
                  </a:srgbClr>
                </a:outerShdw>
              </a:effectLst>
            </c:spPr>
            <c:extLst>
              <c:ext xmlns:c16="http://schemas.microsoft.com/office/drawing/2014/chart" uri="{C3380CC4-5D6E-409C-BE32-E72D297353CC}">
                <c16:uniqueId val="{00000005-1BFD-4089-AE0E-9E07B88E743E}"/>
              </c:ext>
            </c:extLst>
          </c:dPt>
          <c:dPt>
            <c:idx val="6"/>
            <c:invertIfNegative val="0"/>
            <c:bubble3D val="0"/>
            <c:extLst>
              <c:ext xmlns:c16="http://schemas.microsoft.com/office/drawing/2014/chart" uri="{C3380CC4-5D6E-409C-BE32-E72D297353CC}">
                <c16:uniqueId val="{00000006-1BFD-4089-AE0E-9E07B88E743E}"/>
              </c:ext>
            </c:extLst>
          </c:dPt>
          <c:dPt>
            <c:idx val="8"/>
            <c:invertIfNegative val="0"/>
            <c:bubble3D val="0"/>
            <c:extLst>
              <c:ext xmlns:c16="http://schemas.microsoft.com/office/drawing/2014/chart" uri="{C3380CC4-5D6E-409C-BE32-E72D297353CC}">
                <c16:uniqueId val="{00000007-1BFD-4089-AE0E-9E07B88E743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Sheet1!$A$2:$A$13</c:f>
              <c:strCache>
                <c:ptCount val="12"/>
                <c:pt idx="0">
                  <c:v>Casual Restaurants</c:v>
                </c:pt>
                <c:pt idx="1">
                  <c:v>Entertainment Venues</c:v>
                </c:pt>
                <c:pt idx="2">
                  <c:v>Gift &amp; clothing shops</c:v>
                </c:pt>
                <c:pt idx="3">
                  <c:v>Fine dining</c:v>
                </c:pt>
                <c:pt idx="4">
                  <c:v>Brewpubs</c:v>
                </c:pt>
                <c:pt idx="5">
                  <c:v>Kids stores &amp; activities</c:v>
                </c:pt>
                <c:pt idx="6">
                  <c:v>Art/history</c:v>
                </c:pt>
                <c:pt idx="7">
                  <c:v>Wine tasting rooms</c:v>
                </c:pt>
                <c:pt idx="8">
                  <c:v>Other</c:v>
                </c:pt>
                <c:pt idx="9">
                  <c:v>Grocery Stores</c:v>
                </c:pt>
                <c:pt idx="10">
                  <c:v>Professional services</c:v>
                </c:pt>
                <c:pt idx="11">
                  <c:v>Fast food</c:v>
                </c:pt>
              </c:strCache>
            </c:strRef>
          </c:cat>
          <c:val>
            <c:numRef>
              <c:f>Sheet1!$B$2:$B$13</c:f>
              <c:numCache>
                <c:formatCode>General</c:formatCode>
                <c:ptCount val="12"/>
                <c:pt idx="0">
                  <c:v>1208</c:v>
                </c:pt>
                <c:pt idx="1">
                  <c:v>774</c:v>
                </c:pt>
                <c:pt idx="2">
                  <c:v>703</c:v>
                </c:pt>
                <c:pt idx="3">
                  <c:v>690</c:v>
                </c:pt>
                <c:pt idx="4">
                  <c:v>611</c:v>
                </c:pt>
                <c:pt idx="5">
                  <c:v>446</c:v>
                </c:pt>
                <c:pt idx="6">
                  <c:v>429</c:v>
                </c:pt>
                <c:pt idx="7">
                  <c:v>399</c:v>
                </c:pt>
                <c:pt idx="8">
                  <c:v>269</c:v>
                </c:pt>
                <c:pt idx="9">
                  <c:v>249</c:v>
                </c:pt>
                <c:pt idx="10">
                  <c:v>152</c:v>
                </c:pt>
                <c:pt idx="11">
                  <c:v>78</c:v>
                </c:pt>
              </c:numCache>
            </c:numRef>
          </c:val>
          <c:extLst>
            <c:ext xmlns:c16="http://schemas.microsoft.com/office/drawing/2014/chart" uri="{C3380CC4-5D6E-409C-BE32-E72D297353CC}">
              <c16:uniqueId val="{00000000-1BFD-4089-AE0E-9E07B88E743E}"/>
            </c:ext>
          </c:extLst>
        </c:ser>
        <c:dLbls>
          <c:showLegendKey val="0"/>
          <c:showVal val="0"/>
          <c:showCatName val="0"/>
          <c:showSerName val="0"/>
          <c:showPercent val="0"/>
          <c:showBubbleSize val="0"/>
        </c:dLbls>
        <c:gapWidth val="100"/>
        <c:axId val="1938781872"/>
        <c:axId val="889450608"/>
      </c:barChart>
      <c:catAx>
        <c:axId val="1938781872"/>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889450608"/>
        <c:crosses val="autoZero"/>
        <c:auto val="1"/>
        <c:lblAlgn val="ctr"/>
        <c:lblOffset val="100"/>
        <c:noMultiLvlLbl val="0"/>
      </c:catAx>
      <c:valAx>
        <c:axId val="889450608"/>
        <c:scaling>
          <c:orientation val="minMax"/>
        </c:scaling>
        <c:delete val="0"/>
        <c:axPos val="b"/>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938781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s>
</file>

<file path=ppt/diagrams/_rels/data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0D4E9C-1590-437F-B009-E1D67B670F0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AD25394-78BB-429D-9F53-13A99C6935C7}">
      <dgm:prSet/>
      <dgm:spPr/>
      <dgm:t>
        <a:bodyPr/>
        <a:lstStyle/>
        <a:p>
          <a:pPr>
            <a:lnSpc>
              <a:spcPct val="100000"/>
            </a:lnSpc>
          </a:pPr>
          <a:r>
            <a:rPr lang="en-US" b="1"/>
            <a:t>Downtown Rohnert Park Update</a:t>
          </a:r>
        </a:p>
      </dgm:t>
    </dgm:pt>
    <dgm:pt modelId="{2C530734-5683-4C0D-9977-FB81457E3984}" type="parTrans" cxnId="{C7F2440A-194F-44D5-A683-EBF5A6904815}">
      <dgm:prSet/>
      <dgm:spPr/>
      <dgm:t>
        <a:bodyPr/>
        <a:lstStyle/>
        <a:p>
          <a:endParaRPr lang="en-US"/>
        </a:p>
      </dgm:t>
    </dgm:pt>
    <dgm:pt modelId="{1933AB0B-E16E-477C-A7F7-57DDF4D93FB9}" type="sibTrans" cxnId="{C7F2440A-194F-44D5-A683-EBF5A6904815}">
      <dgm:prSet/>
      <dgm:spPr/>
      <dgm:t>
        <a:bodyPr/>
        <a:lstStyle/>
        <a:p>
          <a:endParaRPr lang="en-US"/>
        </a:p>
      </dgm:t>
    </dgm:pt>
    <dgm:pt modelId="{E9E6CD12-175F-4A1A-8822-C89B6C34F18E}">
      <dgm:prSet/>
      <dgm:spPr/>
      <dgm:t>
        <a:bodyPr/>
        <a:lstStyle/>
        <a:p>
          <a:pPr>
            <a:lnSpc>
              <a:spcPct val="100000"/>
            </a:lnSpc>
          </a:pPr>
          <a:r>
            <a:rPr lang="en-US" b="1"/>
            <a:t>Homelessness Efforts in Rohnert Park</a:t>
          </a:r>
        </a:p>
      </dgm:t>
    </dgm:pt>
    <dgm:pt modelId="{A9CE5797-1AD5-4823-8BF3-6B167DB563FF}" type="parTrans" cxnId="{F6ED8E9D-0152-46B2-A659-A3FDA7EE2B5F}">
      <dgm:prSet/>
      <dgm:spPr/>
      <dgm:t>
        <a:bodyPr/>
        <a:lstStyle/>
        <a:p>
          <a:endParaRPr lang="en-US"/>
        </a:p>
      </dgm:t>
    </dgm:pt>
    <dgm:pt modelId="{C80ACACC-E746-4E3E-A3AD-6E4D12BE0030}" type="sibTrans" cxnId="{F6ED8E9D-0152-46B2-A659-A3FDA7EE2B5F}">
      <dgm:prSet/>
      <dgm:spPr/>
      <dgm:t>
        <a:bodyPr/>
        <a:lstStyle/>
        <a:p>
          <a:endParaRPr lang="en-US"/>
        </a:p>
      </dgm:t>
    </dgm:pt>
    <dgm:pt modelId="{E2795AFC-A5AC-45C5-BBD2-5A9904384C52}">
      <dgm:prSet/>
      <dgm:spPr/>
      <dgm:t>
        <a:bodyPr/>
        <a:lstStyle/>
        <a:p>
          <a:pPr>
            <a:lnSpc>
              <a:spcPct val="100000"/>
            </a:lnSpc>
          </a:pPr>
          <a:r>
            <a:rPr lang="en-US" b="1"/>
            <a:t>Economic Development in Rohnert Park</a:t>
          </a:r>
        </a:p>
      </dgm:t>
    </dgm:pt>
    <dgm:pt modelId="{D007D616-A174-40A1-9827-48DD6BB75A3D}" type="parTrans" cxnId="{42747E95-9CD8-4A85-9306-C763C3110914}">
      <dgm:prSet/>
      <dgm:spPr/>
      <dgm:t>
        <a:bodyPr/>
        <a:lstStyle/>
        <a:p>
          <a:endParaRPr lang="en-US"/>
        </a:p>
      </dgm:t>
    </dgm:pt>
    <dgm:pt modelId="{5419361B-E155-4DBE-A822-4FDFD661FA24}" type="sibTrans" cxnId="{42747E95-9CD8-4A85-9306-C763C3110914}">
      <dgm:prSet/>
      <dgm:spPr/>
      <dgm:t>
        <a:bodyPr/>
        <a:lstStyle/>
        <a:p>
          <a:endParaRPr lang="en-US"/>
        </a:p>
      </dgm:t>
    </dgm:pt>
    <dgm:pt modelId="{9581848B-DF7B-41CC-96E7-B0255A6E08D5}">
      <dgm:prSet/>
      <dgm:spPr/>
      <dgm:t>
        <a:bodyPr/>
        <a:lstStyle/>
        <a:p>
          <a:pPr>
            <a:lnSpc>
              <a:spcPct val="100000"/>
            </a:lnSpc>
          </a:pPr>
          <a:r>
            <a:rPr lang="en-US" b="1"/>
            <a:t>Neighborhood Improvement Projects in District 3</a:t>
          </a:r>
        </a:p>
      </dgm:t>
    </dgm:pt>
    <dgm:pt modelId="{72954C29-CA70-43E6-853D-1AFC45F59BAD}" type="parTrans" cxnId="{5E970EB5-EDFF-484F-BF6B-34100B1A8106}">
      <dgm:prSet/>
      <dgm:spPr/>
      <dgm:t>
        <a:bodyPr/>
        <a:lstStyle/>
        <a:p>
          <a:endParaRPr lang="en-US"/>
        </a:p>
      </dgm:t>
    </dgm:pt>
    <dgm:pt modelId="{16D9F933-ED7C-4D97-B4A0-A1357B0B565B}" type="sibTrans" cxnId="{5E970EB5-EDFF-484F-BF6B-34100B1A8106}">
      <dgm:prSet/>
      <dgm:spPr/>
      <dgm:t>
        <a:bodyPr/>
        <a:lstStyle/>
        <a:p>
          <a:endParaRPr lang="en-US"/>
        </a:p>
      </dgm:t>
    </dgm:pt>
    <dgm:pt modelId="{3BE69538-6303-42DD-9976-0C30DA900D3C}">
      <dgm:prSet/>
      <dgm:spPr/>
      <dgm:t>
        <a:bodyPr/>
        <a:lstStyle/>
        <a:p>
          <a:pPr>
            <a:lnSpc>
              <a:spcPct val="100000"/>
            </a:lnSpc>
          </a:pPr>
          <a:r>
            <a:rPr lang="en-US" b="1"/>
            <a:t>Rohnert Park Creeks Update</a:t>
          </a:r>
        </a:p>
      </dgm:t>
    </dgm:pt>
    <dgm:pt modelId="{D506CF4C-CFFA-46EF-8310-8CD095F2A4BF}" type="parTrans" cxnId="{B9CFCAC2-9CE2-4B58-BC36-9E6AEACE32FF}">
      <dgm:prSet/>
      <dgm:spPr/>
      <dgm:t>
        <a:bodyPr/>
        <a:lstStyle/>
        <a:p>
          <a:endParaRPr lang="en-US"/>
        </a:p>
      </dgm:t>
    </dgm:pt>
    <dgm:pt modelId="{AF4402A8-2B11-4A91-BDEC-E19E06D31108}" type="sibTrans" cxnId="{B9CFCAC2-9CE2-4B58-BC36-9E6AEACE32FF}">
      <dgm:prSet/>
      <dgm:spPr/>
      <dgm:t>
        <a:bodyPr/>
        <a:lstStyle/>
        <a:p>
          <a:endParaRPr lang="en-US"/>
        </a:p>
      </dgm:t>
    </dgm:pt>
    <dgm:pt modelId="{B73BFDDF-9EC8-4155-87CB-467375460567}">
      <dgm:prSet/>
      <dgm:spPr/>
      <dgm:t>
        <a:bodyPr/>
        <a:lstStyle/>
        <a:p>
          <a:pPr>
            <a:lnSpc>
              <a:spcPct val="100000"/>
            </a:lnSpc>
          </a:pPr>
          <a:r>
            <a:rPr lang="en-US" b="1"/>
            <a:t>Questions</a:t>
          </a:r>
        </a:p>
      </dgm:t>
    </dgm:pt>
    <dgm:pt modelId="{0C06ED7F-F969-4E65-A6AD-2BD197191296}" type="parTrans" cxnId="{3C4B318B-634A-4CF2-817A-CC5B20FE872E}">
      <dgm:prSet/>
      <dgm:spPr/>
      <dgm:t>
        <a:bodyPr/>
        <a:lstStyle/>
        <a:p>
          <a:endParaRPr lang="en-US"/>
        </a:p>
      </dgm:t>
    </dgm:pt>
    <dgm:pt modelId="{9F547FF8-0CAD-4133-8CB6-D12A3C62D8D8}" type="sibTrans" cxnId="{3C4B318B-634A-4CF2-817A-CC5B20FE872E}">
      <dgm:prSet/>
      <dgm:spPr/>
      <dgm:t>
        <a:bodyPr/>
        <a:lstStyle/>
        <a:p>
          <a:endParaRPr lang="en-US"/>
        </a:p>
      </dgm:t>
    </dgm:pt>
    <dgm:pt modelId="{CC1C248F-1E26-4D97-B434-ECEC843D2EE3}">
      <dgm:prSet/>
      <dgm:spPr/>
      <dgm:t>
        <a:bodyPr/>
        <a:lstStyle/>
        <a:p>
          <a:pPr>
            <a:lnSpc>
              <a:spcPct val="100000"/>
            </a:lnSpc>
          </a:pPr>
          <a:r>
            <a:rPr lang="en-US" b="1"/>
            <a:t>Ways you Can Contact the City</a:t>
          </a:r>
        </a:p>
      </dgm:t>
    </dgm:pt>
    <dgm:pt modelId="{AFF84ADB-6732-41BE-B8F9-618727CB1E9E}" type="parTrans" cxnId="{3BA54061-BAEB-4870-9B29-3F5E85335018}">
      <dgm:prSet/>
      <dgm:spPr/>
      <dgm:t>
        <a:bodyPr/>
        <a:lstStyle/>
        <a:p>
          <a:endParaRPr lang="en-US"/>
        </a:p>
      </dgm:t>
    </dgm:pt>
    <dgm:pt modelId="{77BA5400-D9D7-4557-9FB5-F7EE6E081022}" type="sibTrans" cxnId="{3BA54061-BAEB-4870-9B29-3F5E85335018}">
      <dgm:prSet/>
      <dgm:spPr/>
      <dgm:t>
        <a:bodyPr/>
        <a:lstStyle/>
        <a:p>
          <a:endParaRPr lang="en-US"/>
        </a:p>
      </dgm:t>
    </dgm:pt>
    <dgm:pt modelId="{175EDA7F-2270-4F8F-9438-CC471345987A}" type="pres">
      <dgm:prSet presAssocID="{E60D4E9C-1590-437F-B009-E1D67B670F08}" presName="root" presStyleCnt="0">
        <dgm:presLayoutVars>
          <dgm:dir/>
          <dgm:resizeHandles val="exact"/>
        </dgm:presLayoutVars>
      </dgm:prSet>
      <dgm:spPr/>
    </dgm:pt>
    <dgm:pt modelId="{F9A81B2D-3D9C-45F3-AEA5-09D895302881}" type="pres">
      <dgm:prSet presAssocID="{5AD25394-78BB-429D-9F53-13A99C6935C7}" presName="compNode" presStyleCnt="0"/>
      <dgm:spPr/>
    </dgm:pt>
    <dgm:pt modelId="{5DAC81D9-AC23-49F2-B797-8606AC696B77}" type="pres">
      <dgm:prSet presAssocID="{5AD25394-78BB-429D-9F53-13A99C6935C7}" presName="bgRect" presStyleLbl="bgShp" presStyleIdx="0" presStyleCnt="7"/>
      <dgm:spPr/>
    </dgm:pt>
    <dgm:pt modelId="{1435BD53-614D-4407-B342-DA45D5452EE1}" type="pres">
      <dgm:prSet presAssocID="{5AD25394-78BB-429D-9F53-13A99C6935C7}"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rker"/>
        </a:ext>
      </dgm:extLst>
    </dgm:pt>
    <dgm:pt modelId="{239AEB55-D743-4F4B-B9A1-9DBD98A6EA42}" type="pres">
      <dgm:prSet presAssocID="{5AD25394-78BB-429D-9F53-13A99C6935C7}" presName="spaceRect" presStyleCnt="0"/>
      <dgm:spPr/>
    </dgm:pt>
    <dgm:pt modelId="{66B485C1-1B8F-47A0-B709-5B5AFBE1F603}" type="pres">
      <dgm:prSet presAssocID="{5AD25394-78BB-429D-9F53-13A99C6935C7}" presName="parTx" presStyleLbl="revTx" presStyleIdx="0" presStyleCnt="7">
        <dgm:presLayoutVars>
          <dgm:chMax val="0"/>
          <dgm:chPref val="0"/>
        </dgm:presLayoutVars>
      </dgm:prSet>
      <dgm:spPr/>
    </dgm:pt>
    <dgm:pt modelId="{1B6D5750-7A6E-49CF-9DCF-B905687766F9}" type="pres">
      <dgm:prSet presAssocID="{1933AB0B-E16E-477C-A7F7-57DDF4D93FB9}" presName="sibTrans" presStyleCnt="0"/>
      <dgm:spPr/>
    </dgm:pt>
    <dgm:pt modelId="{85BDF84C-7E10-41D4-AD27-307F07A70B57}" type="pres">
      <dgm:prSet presAssocID="{E9E6CD12-175F-4A1A-8822-C89B6C34F18E}" presName="compNode" presStyleCnt="0"/>
      <dgm:spPr/>
    </dgm:pt>
    <dgm:pt modelId="{6070E591-91AB-408F-A929-702290CB42B4}" type="pres">
      <dgm:prSet presAssocID="{E9E6CD12-175F-4A1A-8822-C89B6C34F18E}" presName="bgRect" presStyleLbl="bgShp" presStyleIdx="1" presStyleCnt="7"/>
      <dgm:spPr/>
    </dgm:pt>
    <dgm:pt modelId="{3AD25F09-8728-429B-973B-724935B9D457}" type="pres">
      <dgm:prSet presAssocID="{E9E6CD12-175F-4A1A-8822-C89B6C34F18E}"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ouse"/>
        </a:ext>
      </dgm:extLst>
    </dgm:pt>
    <dgm:pt modelId="{F8819901-4D43-4C6C-B7C0-48718E442C03}" type="pres">
      <dgm:prSet presAssocID="{E9E6CD12-175F-4A1A-8822-C89B6C34F18E}" presName="spaceRect" presStyleCnt="0"/>
      <dgm:spPr/>
    </dgm:pt>
    <dgm:pt modelId="{233C5F24-2B8F-43B5-8C82-708F92FD9F5E}" type="pres">
      <dgm:prSet presAssocID="{E9E6CD12-175F-4A1A-8822-C89B6C34F18E}" presName="parTx" presStyleLbl="revTx" presStyleIdx="1" presStyleCnt="7">
        <dgm:presLayoutVars>
          <dgm:chMax val="0"/>
          <dgm:chPref val="0"/>
        </dgm:presLayoutVars>
      </dgm:prSet>
      <dgm:spPr/>
    </dgm:pt>
    <dgm:pt modelId="{6387E9A5-A916-449E-B80B-2FE7B5A26C19}" type="pres">
      <dgm:prSet presAssocID="{C80ACACC-E746-4E3E-A3AD-6E4D12BE0030}" presName="sibTrans" presStyleCnt="0"/>
      <dgm:spPr/>
    </dgm:pt>
    <dgm:pt modelId="{9D7E9D4B-9C0F-423E-8F1C-03788DD5AD5F}" type="pres">
      <dgm:prSet presAssocID="{E2795AFC-A5AC-45C5-BBD2-5A9904384C52}" presName="compNode" presStyleCnt="0"/>
      <dgm:spPr/>
    </dgm:pt>
    <dgm:pt modelId="{C1B981DD-82CC-4D83-A2D4-F7E0F5FCA6A3}" type="pres">
      <dgm:prSet presAssocID="{E2795AFC-A5AC-45C5-BBD2-5A9904384C52}" presName="bgRect" presStyleLbl="bgShp" presStyleIdx="2" presStyleCnt="7"/>
      <dgm:spPr/>
    </dgm:pt>
    <dgm:pt modelId="{BEDF6541-C10F-4EB4-9FC3-04BFC55B8170}" type="pres">
      <dgm:prSet presAssocID="{E2795AFC-A5AC-45C5-BBD2-5A9904384C52}"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oins"/>
        </a:ext>
      </dgm:extLst>
    </dgm:pt>
    <dgm:pt modelId="{67381DF2-ECE6-4266-B6DD-A7DDDCF3C9DF}" type="pres">
      <dgm:prSet presAssocID="{E2795AFC-A5AC-45C5-BBD2-5A9904384C52}" presName="spaceRect" presStyleCnt="0"/>
      <dgm:spPr/>
    </dgm:pt>
    <dgm:pt modelId="{7CC5FB92-99DB-449A-AA30-3C84C4194A67}" type="pres">
      <dgm:prSet presAssocID="{E2795AFC-A5AC-45C5-BBD2-5A9904384C52}" presName="parTx" presStyleLbl="revTx" presStyleIdx="2" presStyleCnt="7">
        <dgm:presLayoutVars>
          <dgm:chMax val="0"/>
          <dgm:chPref val="0"/>
        </dgm:presLayoutVars>
      </dgm:prSet>
      <dgm:spPr/>
    </dgm:pt>
    <dgm:pt modelId="{7ECBF29A-96D3-4028-AD26-71A1A0096118}" type="pres">
      <dgm:prSet presAssocID="{5419361B-E155-4DBE-A822-4FDFD661FA24}" presName="sibTrans" presStyleCnt="0"/>
      <dgm:spPr/>
    </dgm:pt>
    <dgm:pt modelId="{5D7D5577-FF25-4861-8BD6-5F83037A1F52}" type="pres">
      <dgm:prSet presAssocID="{9581848B-DF7B-41CC-96E7-B0255A6E08D5}" presName="compNode" presStyleCnt="0"/>
      <dgm:spPr/>
    </dgm:pt>
    <dgm:pt modelId="{C4B4B54E-4122-4558-84A7-B5869F864DDA}" type="pres">
      <dgm:prSet presAssocID="{9581848B-DF7B-41CC-96E7-B0255A6E08D5}" presName="bgRect" presStyleLbl="bgShp" presStyleIdx="3" presStyleCnt="7"/>
      <dgm:spPr/>
    </dgm:pt>
    <dgm:pt modelId="{C57573C5-F38E-4427-9FA5-ECA2379C18A2}" type="pres">
      <dgm:prSet presAssocID="{9581848B-DF7B-41CC-96E7-B0255A6E08D5}"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ity"/>
        </a:ext>
      </dgm:extLst>
    </dgm:pt>
    <dgm:pt modelId="{B8E88DA9-16DD-4C13-85D9-F38BBDEE3BA2}" type="pres">
      <dgm:prSet presAssocID="{9581848B-DF7B-41CC-96E7-B0255A6E08D5}" presName="spaceRect" presStyleCnt="0"/>
      <dgm:spPr/>
    </dgm:pt>
    <dgm:pt modelId="{C027744B-1846-444E-B474-2CB7725EC23C}" type="pres">
      <dgm:prSet presAssocID="{9581848B-DF7B-41CC-96E7-B0255A6E08D5}" presName="parTx" presStyleLbl="revTx" presStyleIdx="3" presStyleCnt="7">
        <dgm:presLayoutVars>
          <dgm:chMax val="0"/>
          <dgm:chPref val="0"/>
        </dgm:presLayoutVars>
      </dgm:prSet>
      <dgm:spPr/>
    </dgm:pt>
    <dgm:pt modelId="{2D073465-24E4-4518-8025-FEE99B5CF2E1}" type="pres">
      <dgm:prSet presAssocID="{16D9F933-ED7C-4D97-B4A0-A1357B0B565B}" presName="sibTrans" presStyleCnt="0"/>
      <dgm:spPr/>
    </dgm:pt>
    <dgm:pt modelId="{DDD6BEB8-5C33-45CB-85E9-D06F932C2160}" type="pres">
      <dgm:prSet presAssocID="{3BE69538-6303-42DD-9976-0C30DA900D3C}" presName="compNode" presStyleCnt="0"/>
      <dgm:spPr/>
    </dgm:pt>
    <dgm:pt modelId="{93B1A6C8-A4EA-4BF0-892D-2A8C77A107EF}" type="pres">
      <dgm:prSet presAssocID="{3BE69538-6303-42DD-9976-0C30DA900D3C}" presName="bgRect" presStyleLbl="bgShp" presStyleIdx="4" presStyleCnt="7"/>
      <dgm:spPr/>
    </dgm:pt>
    <dgm:pt modelId="{3660485C-A5FA-4DFE-B203-FF93D1188598}" type="pres">
      <dgm:prSet presAssocID="{3BE69538-6303-42DD-9976-0C30DA900D3C}"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Deciduous tree"/>
        </a:ext>
      </dgm:extLst>
    </dgm:pt>
    <dgm:pt modelId="{0B6E3326-A4E3-44DC-B99B-3A856F5EFF7C}" type="pres">
      <dgm:prSet presAssocID="{3BE69538-6303-42DD-9976-0C30DA900D3C}" presName="spaceRect" presStyleCnt="0"/>
      <dgm:spPr/>
    </dgm:pt>
    <dgm:pt modelId="{EA42F43E-8626-4C09-8210-4FB5BBDEC2F1}" type="pres">
      <dgm:prSet presAssocID="{3BE69538-6303-42DD-9976-0C30DA900D3C}" presName="parTx" presStyleLbl="revTx" presStyleIdx="4" presStyleCnt="7">
        <dgm:presLayoutVars>
          <dgm:chMax val="0"/>
          <dgm:chPref val="0"/>
        </dgm:presLayoutVars>
      </dgm:prSet>
      <dgm:spPr/>
    </dgm:pt>
    <dgm:pt modelId="{E1FD63D9-C3C5-4D76-9D6C-EF7EF2DB4E9D}" type="pres">
      <dgm:prSet presAssocID="{AF4402A8-2B11-4A91-BDEC-E19E06D31108}" presName="sibTrans" presStyleCnt="0"/>
      <dgm:spPr/>
    </dgm:pt>
    <dgm:pt modelId="{C5DA4AF2-04B4-45CB-AA10-BBA408D5D1D8}" type="pres">
      <dgm:prSet presAssocID="{B73BFDDF-9EC8-4155-87CB-467375460567}" presName="compNode" presStyleCnt="0"/>
      <dgm:spPr/>
    </dgm:pt>
    <dgm:pt modelId="{E4A0CA45-B2CA-4897-882C-52447996F434}" type="pres">
      <dgm:prSet presAssocID="{B73BFDDF-9EC8-4155-87CB-467375460567}" presName="bgRect" presStyleLbl="bgShp" presStyleIdx="5" presStyleCnt="7"/>
      <dgm:spPr/>
    </dgm:pt>
    <dgm:pt modelId="{44CB4F99-A6B0-4BF4-9BC9-CEA0B6B996CF}" type="pres">
      <dgm:prSet presAssocID="{B73BFDDF-9EC8-4155-87CB-467375460567}"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Help"/>
        </a:ext>
      </dgm:extLst>
    </dgm:pt>
    <dgm:pt modelId="{E26B5530-1ADE-4FDF-926B-31E335CA662E}" type="pres">
      <dgm:prSet presAssocID="{B73BFDDF-9EC8-4155-87CB-467375460567}" presName="spaceRect" presStyleCnt="0"/>
      <dgm:spPr/>
    </dgm:pt>
    <dgm:pt modelId="{328B286F-D7BE-4BC6-8B08-25AC09D7A95B}" type="pres">
      <dgm:prSet presAssocID="{B73BFDDF-9EC8-4155-87CB-467375460567}" presName="parTx" presStyleLbl="revTx" presStyleIdx="5" presStyleCnt="7">
        <dgm:presLayoutVars>
          <dgm:chMax val="0"/>
          <dgm:chPref val="0"/>
        </dgm:presLayoutVars>
      </dgm:prSet>
      <dgm:spPr/>
    </dgm:pt>
    <dgm:pt modelId="{64DFEB8E-4DE3-4C43-B6CB-A405E576CF82}" type="pres">
      <dgm:prSet presAssocID="{9F547FF8-0CAD-4133-8CB6-D12A3C62D8D8}" presName="sibTrans" presStyleCnt="0"/>
      <dgm:spPr/>
    </dgm:pt>
    <dgm:pt modelId="{F1153371-96D6-4223-82DF-8DAF9B1DF95F}" type="pres">
      <dgm:prSet presAssocID="{CC1C248F-1E26-4D97-B434-ECEC843D2EE3}" presName="compNode" presStyleCnt="0"/>
      <dgm:spPr/>
    </dgm:pt>
    <dgm:pt modelId="{95D07055-FE1D-4B46-A7A1-B7A024C4C9EA}" type="pres">
      <dgm:prSet presAssocID="{CC1C248F-1E26-4D97-B434-ECEC843D2EE3}" presName="bgRect" presStyleLbl="bgShp" presStyleIdx="6" presStyleCnt="7"/>
      <dgm:spPr/>
    </dgm:pt>
    <dgm:pt modelId="{67A09E93-F408-4184-A290-686608161CD7}" type="pres">
      <dgm:prSet presAssocID="{CC1C248F-1E26-4D97-B434-ECEC843D2EE3}"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Receiver"/>
        </a:ext>
      </dgm:extLst>
    </dgm:pt>
    <dgm:pt modelId="{8A2FA974-53AC-4F2B-B3C9-12EA4396AE4B}" type="pres">
      <dgm:prSet presAssocID="{CC1C248F-1E26-4D97-B434-ECEC843D2EE3}" presName="spaceRect" presStyleCnt="0"/>
      <dgm:spPr/>
    </dgm:pt>
    <dgm:pt modelId="{4453B1A8-E7F0-47A5-B265-5D052CD0BE68}" type="pres">
      <dgm:prSet presAssocID="{CC1C248F-1E26-4D97-B434-ECEC843D2EE3}" presName="parTx" presStyleLbl="revTx" presStyleIdx="6" presStyleCnt="7">
        <dgm:presLayoutVars>
          <dgm:chMax val="0"/>
          <dgm:chPref val="0"/>
        </dgm:presLayoutVars>
      </dgm:prSet>
      <dgm:spPr/>
    </dgm:pt>
  </dgm:ptLst>
  <dgm:cxnLst>
    <dgm:cxn modelId="{C7F2440A-194F-44D5-A683-EBF5A6904815}" srcId="{E60D4E9C-1590-437F-B009-E1D67B670F08}" destId="{5AD25394-78BB-429D-9F53-13A99C6935C7}" srcOrd="0" destOrd="0" parTransId="{2C530734-5683-4C0D-9977-FB81457E3984}" sibTransId="{1933AB0B-E16E-477C-A7F7-57DDF4D93FB9}"/>
    <dgm:cxn modelId="{2F178419-D1F4-4468-AAB5-AABDAC870658}" type="presOf" srcId="{E9E6CD12-175F-4A1A-8822-C89B6C34F18E}" destId="{233C5F24-2B8F-43B5-8C82-708F92FD9F5E}" srcOrd="0" destOrd="0" presId="urn:microsoft.com/office/officeart/2018/2/layout/IconVerticalSolidList"/>
    <dgm:cxn modelId="{F9A08939-B66B-4199-964A-7E056BE7D9C0}" type="presOf" srcId="{B73BFDDF-9EC8-4155-87CB-467375460567}" destId="{328B286F-D7BE-4BC6-8B08-25AC09D7A95B}" srcOrd="0" destOrd="0" presId="urn:microsoft.com/office/officeart/2018/2/layout/IconVerticalSolidList"/>
    <dgm:cxn modelId="{3BA54061-BAEB-4870-9B29-3F5E85335018}" srcId="{E60D4E9C-1590-437F-B009-E1D67B670F08}" destId="{CC1C248F-1E26-4D97-B434-ECEC843D2EE3}" srcOrd="6" destOrd="0" parTransId="{AFF84ADB-6732-41BE-B8F9-618727CB1E9E}" sibTransId="{77BA5400-D9D7-4557-9FB5-F7EE6E081022}"/>
    <dgm:cxn modelId="{CA2DAD43-EBE2-4CD0-BCBC-DA62760D2298}" type="presOf" srcId="{E2795AFC-A5AC-45C5-BBD2-5A9904384C52}" destId="{7CC5FB92-99DB-449A-AA30-3C84C4194A67}" srcOrd="0" destOrd="0" presId="urn:microsoft.com/office/officeart/2018/2/layout/IconVerticalSolidList"/>
    <dgm:cxn modelId="{F4787751-06A0-4BE8-AC02-3225F1A465DF}" type="presOf" srcId="{9581848B-DF7B-41CC-96E7-B0255A6E08D5}" destId="{C027744B-1846-444E-B474-2CB7725EC23C}" srcOrd="0" destOrd="0" presId="urn:microsoft.com/office/officeart/2018/2/layout/IconVerticalSolidList"/>
    <dgm:cxn modelId="{3C4B318B-634A-4CF2-817A-CC5B20FE872E}" srcId="{E60D4E9C-1590-437F-B009-E1D67B670F08}" destId="{B73BFDDF-9EC8-4155-87CB-467375460567}" srcOrd="5" destOrd="0" parTransId="{0C06ED7F-F969-4E65-A6AD-2BD197191296}" sibTransId="{9F547FF8-0CAD-4133-8CB6-D12A3C62D8D8}"/>
    <dgm:cxn modelId="{42747E95-9CD8-4A85-9306-C763C3110914}" srcId="{E60D4E9C-1590-437F-B009-E1D67B670F08}" destId="{E2795AFC-A5AC-45C5-BBD2-5A9904384C52}" srcOrd="2" destOrd="0" parTransId="{D007D616-A174-40A1-9827-48DD6BB75A3D}" sibTransId="{5419361B-E155-4DBE-A822-4FDFD661FA24}"/>
    <dgm:cxn modelId="{F6ED8E9D-0152-46B2-A659-A3FDA7EE2B5F}" srcId="{E60D4E9C-1590-437F-B009-E1D67B670F08}" destId="{E9E6CD12-175F-4A1A-8822-C89B6C34F18E}" srcOrd="1" destOrd="0" parTransId="{A9CE5797-1AD5-4823-8BF3-6B167DB563FF}" sibTransId="{C80ACACC-E746-4E3E-A3AD-6E4D12BE0030}"/>
    <dgm:cxn modelId="{D67A36B2-07FB-4C38-B37D-C0772DF9E691}" type="presOf" srcId="{5AD25394-78BB-429D-9F53-13A99C6935C7}" destId="{66B485C1-1B8F-47A0-B709-5B5AFBE1F603}" srcOrd="0" destOrd="0" presId="urn:microsoft.com/office/officeart/2018/2/layout/IconVerticalSolidList"/>
    <dgm:cxn modelId="{5E970EB5-EDFF-484F-BF6B-34100B1A8106}" srcId="{E60D4E9C-1590-437F-B009-E1D67B670F08}" destId="{9581848B-DF7B-41CC-96E7-B0255A6E08D5}" srcOrd="3" destOrd="0" parTransId="{72954C29-CA70-43E6-853D-1AFC45F59BAD}" sibTransId="{16D9F933-ED7C-4D97-B4A0-A1357B0B565B}"/>
    <dgm:cxn modelId="{7C64C1BD-4BF3-4BD2-9133-E6FFD768EFA6}" type="presOf" srcId="{E60D4E9C-1590-437F-B009-E1D67B670F08}" destId="{175EDA7F-2270-4F8F-9438-CC471345987A}" srcOrd="0" destOrd="0" presId="urn:microsoft.com/office/officeart/2018/2/layout/IconVerticalSolidList"/>
    <dgm:cxn modelId="{B9CFCAC2-9CE2-4B58-BC36-9E6AEACE32FF}" srcId="{E60D4E9C-1590-437F-B009-E1D67B670F08}" destId="{3BE69538-6303-42DD-9976-0C30DA900D3C}" srcOrd="4" destOrd="0" parTransId="{D506CF4C-CFFA-46EF-8310-8CD095F2A4BF}" sibTransId="{AF4402A8-2B11-4A91-BDEC-E19E06D31108}"/>
    <dgm:cxn modelId="{8097DACA-85E0-4D7A-B70D-2613FAC91D12}" type="presOf" srcId="{3BE69538-6303-42DD-9976-0C30DA900D3C}" destId="{EA42F43E-8626-4C09-8210-4FB5BBDEC2F1}" srcOrd="0" destOrd="0" presId="urn:microsoft.com/office/officeart/2018/2/layout/IconVerticalSolidList"/>
    <dgm:cxn modelId="{A2A7D2E2-49A2-4171-930C-1C60EAE8ACF3}" type="presOf" srcId="{CC1C248F-1E26-4D97-B434-ECEC843D2EE3}" destId="{4453B1A8-E7F0-47A5-B265-5D052CD0BE68}" srcOrd="0" destOrd="0" presId="urn:microsoft.com/office/officeart/2018/2/layout/IconVerticalSolidList"/>
    <dgm:cxn modelId="{A195410F-7A32-4C31-B94F-19A3544F66FD}" type="presParOf" srcId="{175EDA7F-2270-4F8F-9438-CC471345987A}" destId="{F9A81B2D-3D9C-45F3-AEA5-09D895302881}" srcOrd="0" destOrd="0" presId="urn:microsoft.com/office/officeart/2018/2/layout/IconVerticalSolidList"/>
    <dgm:cxn modelId="{CC6B19E9-C07B-4EA2-A553-40AA68071E59}" type="presParOf" srcId="{F9A81B2D-3D9C-45F3-AEA5-09D895302881}" destId="{5DAC81D9-AC23-49F2-B797-8606AC696B77}" srcOrd="0" destOrd="0" presId="urn:microsoft.com/office/officeart/2018/2/layout/IconVerticalSolidList"/>
    <dgm:cxn modelId="{DE323A2E-3A50-4068-80CA-886947BB8DBB}" type="presParOf" srcId="{F9A81B2D-3D9C-45F3-AEA5-09D895302881}" destId="{1435BD53-614D-4407-B342-DA45D5452EE1}" srcOrd="1" destOrd="0" presId="urn:microsoft.com/office/officeart/2018/2/layout/IconVerticalSolidList"/>
    <dgm:cxn modelId="{AC6D4CC0-2F4B-4270-9469-86F820AA5BAA}" type="presParOf" srcId="{F9A81B2D-3D9C-45F3-AEA5-09D895302881}" destId="{239AEB55-D743-4F4B-B9A1-9DBD98A6EA42}" srcOrd="2" destOrd="0" presId="urn:microsoft.com/office/officeart/2018/2/layout/IconVerticalSolidList"/>
    <dgm:cxn modelId="{6F790C46-5E8D-4626-A6CA-E465D0313115}" type="presParOf" srcId="{F9A81B2D-3D9C-45F3-AEA5-09D895302881}" destId="{66B485C1-1B8F-47A0-B709-5B5AFBE1F603}" srcOrd="3" destOrd="0" presId="urn:microsoft.com/office/officeart/2018/2/layout/IconVerticalSolidList"/>
    <dgm:cxn modelId="{CF3A28CD-41F9-449B-A404-30A1DBCBBC03}" type="presParOf" srcId="{175EDA7F-2270-4F8F-9438-CC471345987A}" destId="{1B6D5750-7A6E-49CF-9DCF-B905687766F9}" srcOrd="1" destOrd="0" presId="urn:microsoft.com/office/officeart/2018/2/layout/IconVerticalSolidList"/>
    <dgm:cxn modelId="{92018241-86C2-4D76-898D-543E63CD9105}" type="presParOf" srcId="{175EDA7F-2270-4F8F-9438-CC471345987A}" destId="{85BDF84C-7E10-41D4-AD27-307F07A70B57}" srcOrd="2" destOrd="0" presId="urn:microsoft.com/office/officeart/2018/2/layout/IconVerticalSolidList"/>
    <dgm:cxn modelId="{6BEFF5BA-0711-4B27-BB52-B42A869DD9F4}" type="presParOf" srcId="{85BDF84C-7E10-41D4-AD27-307F07A70B57}" destId="{6070E591-91AB-408F-A929-702290CB42B4}" srcOrd="0" destOrd="0" presId="urn:microsoft.com/office/officeart/2018/2/layout/IconVerticalSolidList"/>
    <dgm:cxn modelId="{F6A4ABE1-7093-4D60-A118-E69D4D8B8941}" type="presParOf" srcId="{85BDF84C-7E10-41D4-AD27-307F07A70B57}" destId="{3AD25F09-8728-429B-973B-724935B9D457}" srcOrd="1" destOrd="0" presId="urn:microsoft.com/office/officeart/2018/2/layout/IconVerticalSolidList"/>
    <dgm:cxn modelId="{33743E78-535A-4136-B378-FB5EC4608F57}" type="presParOf" srcId="{85BDF84C-7E10-41D4-AD27-307F07A70B57}" destId="{F8819901-4D43-4C6C-B7C0-48718E442C03}" srcOrd="2" destOrd="0" presId="urn:microsoft.com/office/officeart/2018/2/layout/IconVerticalSolidList"/>
    <dgm:cxn modelId="{C172603B-A9FC-4E8E-AAA7-3A4E39FB192B}" type="presParOf" srcId="{85BDF84C-7E10-41D4-AD27-307F07A70B57}" destId="{233C5F24-2B8F-43B5-8C82-708F92FD9F5E}" srcOrd="3" destOrd="0" presId="urn:microsoft.com/office/officeart/2018/2/layout/IconVerticalSolidList"/>
    <dgm:cxn modelId="{11F38F0C-EA77-4C05-82F3-5BF435E0743B}" type="presParOf" srcId="{175EDA7F-2270-4F8F-9438-CC471345987A}" destId="{6387E9A5-A916-449E-B80B-2FE7B5A26C19}" srcOrd="3" destOrd="0" presId="urn:microsoft.com/office/officeart/2018/2/layout/IconVerticalSolidList"/>
    <dgm:cxn modelId="{38A6AAF8-0B43-42B9-A667-E23093EDC2A2}" type="presParOf" srcId="{175EDA7F-2270-4F8F-9438-CC471345987A}" destId="{9D7E9D4B-9C0F-423E-8F1C-03788DD5AD5F}" srcOrd="4" destOrd="0" presId="urn:microsoft.com/office/officeart/2018/2/layout/IconVerticalSolidList"/>
    <dgm:cxn modelId="{4F309BD7-F2AA-4FBF-BED7-A2852CBF08C5}" type="presParOf" srcId="{9D7E9D4B-9C0F-423E-8F1C-03788DD5AD5F}" destId="{C1B981DD-82CC-4D83-A2D4-F7E0F5FCA6A3}" srcOrd="0" destOrd="0" presId="urn:microsoft.com/office/officeart/2018/2/layout/IconVerticalSolidList"/>
    <dgm:cxn modelId="{323029A4-3469-422C-A28C-CD1B250A9AF7}" type="presParOf" srcId="{9D7E9D4B-9C0F-423E-8F1C-03788DD5AD5F}" destId="{BEDF6541-C10F-4EB4-9FC3-04BFC55B8170}" srcOrd="1" destOrd="0" presId="urn:microsoft.com/office/officeart/2018/2/layout/IconVerticalSolidList"/>
    <dgm:cxn modelId="{80AF5907-0CA3-4F6D-815B-A13ACDA5986B}" type="presParOf" srcId="{9D7E9D4B-9C0F-423E-8F1C-03788DD5AD5F}" destId="{67381DF2-ECE6-4266-B6DD-A7DDDCF3C9DF}" srcOrd="2" destOrd="0" presId="urn:microsoft.com/office/officeart/2018/2/layout/IconVerticalSolidList"/>
    <dgm:cxn modelId="{E1FA69C1-B701-4BF5-B029-43ACE860AA19}" type="presParOf" srcId="{9D7E9D4B-9C0F-423E-8F1C-03788DD5AD5F}" destId="{7CC5FB92-99DB-449A-AA30-3C84C4194A67}" srcOrd="3" destOrd="0" presId="urn:microsoft.com/office/officeart/2018/2/layout/IconVerticalSolidList"/>
    <dgm:cxn modelId="{86BF3859-FE9F-4996-9103-47592A464E44}" type="presParOf" srcId="{175EDA7F-2270-4F8F-9438-CC471345987A}" destId="{7ECBF29A-96D3-4028-AD26-71A1A0096118}" srcOrd="5" destOrd="0" presId="urn:microsoft.com/office/officeart/2018/2/layout/IconVerticalSolidList"/>
    <dgm:cxn modelId="{DA44C93E-8567-406D-A524-D4626985C1E3}" type="presParOf" srcId="{175EDA7F-2270-4F8F-9438-CC471345987A}" destId="{5D7D5577-FF25-4861-8BD6-5F83037A1F52}" srcOrd="6" destOrd="0" presId="urn:microsoft.com/office/officeart/2018/2/layout/IconVerticalSolidList"/>
    <dgm:cxn modelId="{B39E5DC4-C333-4476-9026-2D0EA7043F92}" type="presParOf" srcId="{5D7D5577-FF25-4861-8BD6-5F83037A1F52}" destId="{C4B4B54E-4122-4558-84A7-B5869F864DDA}" srcOrd="0" destOrd="0" presId="urn:microsoft.com/office/officeart/2018/2/layout/IconVerticalSolidList"/>
    <dgm:cxn modelId="{63835CE8-6FE3-4359-A467-DF2E78F57A9F}" type="presParOf" srcId="{5D7D5577-FF25-4861-8BD6-5F83037A1F52}" destId="{C57573C5-F38E-4427-9FA5-ECA2379C18A2}" srcOrd="1" destOrd="0" presId="urn:microsoft.com/office/officeart/2018/2/layout/IconVerticalSolidList"/>
    <dgm:cxn modelId="{0DB81BAA-0775-47C8-88A7-9D2CB1795465}" type="presParOf" srcId="{5D7D5577-FF25-4861-8BD6-5F83037A1F52}" destId="{B8E88DA9-16DD-4C13-85D9-F38BBDEE3BA2}" srcOrd="2" destOrd="0" presId="urn:microsoft.com/office/officeart/2018/2/layout/IconVerticalSolidList"/>
    <dgm:cxn modelId="{F287F803-1106-4EE8-899E-618DC33735F2}" type="presParOf" srcId="{5D7D5577-FF25-4861-8BD6-5F83037A1F52}" destId="{C027744B-1846-444E-B474-2CB7725EC23C}" srcOrd="3" destOrd="0" presId="urn:microsoft.com/office/officeart/2018/2/layout/IconVerticalSolidList"/>
    <dgm:cxn modelId="{24F805A6-C40F-435D-89A2-3743B2C0589B}" type="presParOf" srcId="{175EDA7F-2270-4F8F-9438-CC471345987A}" destId="{2D073465-24E4-4518-8025-FEE99B5CF2E1}" srcOrd="7" destOrd="0" presId="urn:microsoft.com/office/officeart/2018/2/layout/IconVerticalSolidList"/>
    <dgm:cxn modelId="{BDD06728-B9CE-4177-BC94-EDC23B591E61}" type="presParOf" srcId="{175EDA7F-2270-4F8F-9438-CC471345987A}" destId="{DDD6BEB8-5C33-45CB-85E9-D06F932C2160}" srcOrd="8" destOrd="0" presId="urn:microsoft.com/office/officeart/2018/2/layout/IconVerticalSolidList"/>
    <dgm:cxn modelId="{52E240D8-EC2E-4E72-AB61-B88ED530FDFF}" type="presParOf" srcId="{DDD6BEB8-5C33-45CB-85E9-D06F932C2160}" destId="{93B1A6C8-A4EA-4BF0-892D-2A8C77A107EF}" srcOrd="0" destOrd="0" presId="urn:microsoft.com/office/officeart/2018/2/layout/IconVerticalSolidList"/>
    <dgm:cxn modelId="{1A778026-01A8-41CE-99C7-D0DFEACA914B}" type="presParOf" srcId="{DDD6BEB8-5C33-45CB-85E9-D06F932C2160}" destId="{3660485C-A5FA-4DFE-B203-FF93D1188598}" srcOrd="1" destOrd="0" presId="urn:microsoft.com/office/officeart/2018/2/layout/IconVerticalSolidList"/>
    <dgm:cxn modelId="{465BA356-4759-4754-82BB-77973C5D179C}" type="presParOf" srcId="{DDD6BEB8-5C33-45CB-85E9-D06F932C2160}" destId="{0B6E3326-A4E3-44DC-B99B-3A856F5EFF7C}" srcOrd="2" destOrd="0" presId="urn:microsoft.com/office/officeart/2018/2/layout/IconVerticalSolidList"/>
    <dgm:cxn modelId="{DED4A4E4-8B3F-4C73-A59A-BB7914E222EC}" type="presParOf" srcId="{DDD6BEB8-5C33-45CB-85E9-D06F932C2160}" destId="{EA42F43E-8626-4C09-8210-4FB5BBDEC2F1}" srcOrd="3" destOrd="0" presId="urn:microsoft.com/office/officeart/2018/2/layout/IconVerticalSolidList"/>
    <dgm:cxn modelId="{2CE6D41A-61A0-40EA-B6DB-2D56B0A1C6E2}" type="presParOf" srcId="{175EDA7F-2270-4F8F-9438-CC471345987A}" destId="{E1FD63D9-C3C5-4D76-9D6C-EF7EF2DB4E9D}" srcOrd="9" destOrd="0" presId="urn:microsoft.com/office/officeart/2018/2/layout/IconVerticalSolidList"/>
    <dgm:cxn modelId="{EA220794-3BB4-4FD9-B365-4E5F564D2597}" type="presParOf" srcId="{175EDA7F-2270-4F8F-9438-CC471345987A}" destId="{C5DA4AF2-04B4-45CB-AA10-BBA408D5D1D8}" srcOrd="10" destOrd="0" presId="urn:microsoft.com/office/officeart/2018/2/layout/IconVerticalSolidList"/>
    <dgm:cxn modelId="{077D2629-98EB-4202-AD2B-EC1E87AA9739}" type="presParOf" srcId="{C5DA4AF2-04B4-45CB-AA10-BBA408D5D1D8}" destId="{E4A0CA45-B2CA-4897-882C-52447996F434}" srcOrd="0" destOrd="0" presId="urn:microsoft.com/office/officeart/2018/2/layout/IconVerticalSolidList"/>
    <dgm:cxn modelId="{276659B3-5AAF-41F6-AD8E-56783309F515}" type="presParOf" srcId="{C5DA4AF2-04B4-45CB-AA10-BBA408D5D1D8}" destId="{44CB4F99-A6B0-4BF4-9BC9-CEA0B6B996CF}" srcOrd="1" destOrd="0" presId="urn:microsoft.com/office/officeart/2018/2/layout/IconVerticalSolidList"/>
    <dgm:cxn modelId="{E819D318-9E2B-4F21-8E23-475AE83518EE}" type="presParOf" srcId="{C5DA4AF2-04B4-45CB-AA10-BBA408D5D1D8}" destId="{E26B5530-1ADE-4FDF-926B-31E335CA662E}" srcOrd="2" destOrd="0" presId="urn:microsoft.com/office/officeart/2018/2/layout/IconVerticalSolidList"/>
    <dgm:cxn modelId="{77575899-206D-4463-906A-9FEE9AB9C21A}" type="presParOf" srcId="{C5DA4AF2-04B4-45CB-AA10-BBA408D5D1D8}" destId="{328B286F-D7BE-4BC6-8B08-25AC09D7A95B}" srcOrd="3" destOrd="0" presId="urn:microsoft.com/office/officeart/2018/2/layout/IconVerticalSolidList"/>
    <dgm:cxn modelId="{7AB3920C-95B1-46E3-9991-AB5FD2E2A9FD}" type="presParOf" srcId="{175EDA7F-2270-4F8F-9438-CC471345987A}" destId="{64DFEB8E-4DE3-4C43-B6CB-A405E576CF82}" srcOrd="11" destOrd="0" presId="urn:microsoft.com/office/officeart/2018/2/layout/IconVerticalSolidList"/>
    <dgm:cxn modelId="{5A8968D8-5894-46E4-AAA7-401E71F92690}" type="presParOf" srcId="{175EDA7F-2270-4F8F-9438-CC471345987A}" destId="{F1153371-96D6-4223-82DF-8DAF9B1DF95F}" srcOrd="12" destOrd="0" presId="urn:microsoft.com/office/officeart/2018/2/layout/IconVerticalSolidList"/>
    <dgm:cxn modelId="{DEB27375-95D2-4427-8577-AA1206FEF159}" type="presParOf" srcId="{F1153371-96D6-4223-82DF-8DAF9B1DF95F}" destId="{95D07055-FE1D-4B46-A7A1-B7A024C4C9EA}" srcOrd="0" destOrd="0" presId="urn:microsoft.com/office/officeart/2018/2/layout/IconVerticalSolidList"/>
    <dgm:cxn modelId="{85D2E2BF-888F-4A74-9C9A-BC47B5B57BFE}" type="presParOf" srcId="{F1153371-96D6-4223-82DF-8DAF9B1DF95F}" destId="{67A09E93-F408-4184-A290-686608161CD7}" srcOrd="1" destOrd="0" presId="urn:microsoft.com/office/officeart/2018/2/layout/IconVerticalSolidList"/>
    <dgm:cxn modelId="{AAB5CBEC-02B1-477B-A3BC-6566AA9DDE4D}" type="presParOf" srcId="{F1153371-96D6-4223-82DF-8DAF9B1DF95F}" destId="{8A2FA974-53AC-4F2B-B3C9-12EA4396AE4B}" srcOrd="2" destOrd="0" presId="urn:microsoft.com/office/officeart/2018/2/layout/IconVerticalSolidList"/>
    <dgm:cxn modelId="{306839F0-16E5-4D93-AD81-05CEEA741286}" type="presParOf" srcId="{F1153371-96D6-4223-82DF-8DAF9B1DF95F}" destId="{4453B1A8-E7F0-47A5-B265-5D052CD0BE6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416A1E-5945-4A63-A784-3B6D39992E94}" type="doc">
      <dgm:prSet loTypeId="urn:microsoft.com/office/officeart/2005/8/layout/vList6" loCatId="process" qsTypeId="urn:microsoft.com/office/officeart/2005/8/quickstyle/simple1" qsCatId="simple" csTypeId="urn:microsoft.com/office/officeart/2005/8/colors/colorful3" csCatId="colorful" phldr="1"/>
      <dgm:spPr/>
      <dgm:t>
        <a:bodyPr/>
        <a:lstStyle/>
        <a:p>
          <a:endParaRPr lang="en-US"/>
        </a:p>
      </dgm:t>
    </dgm:pt>
    <dgm:pt modelId="{37DE0A8E-3B12-49A7-8AD8-A025424F715A}">
      <dgm:prSet phldrT="[Text]"/>
      <dgm:spPr/>
      <dgm:t>
        <a:bodyPr/>
        <a:lstStyle/>
        <a:p>
          <a:r>
            <a:rPr lang="en-US" b="1" strike="sngStrike">
              <a:solidFill>
                <a:schemeClr val="tx1"/>
              </a:solidFill>
            </a:rPr>
            <a:t>11/30/2023</a:t>
          </a:r>
        </a:p>
      </dgm:t>
    </dgm:pt>
    <dgm:pt modelId="{7B3369EC-1FE5-48F4-80B7-0354B4343867}" type="parTrans" cxnId="{A57F730A-6271-4D19-A4CD-8F4EE71AFACD}">
      <dgm:prSet/>
      <dgm:spPr/>
      <dgm:t>
        <a:bodyPr/>
        <a:lstStyle/>
        <a:p>
          <a:endParaRPr lang="en-US"/>
        </a:p>
      </dgm:t>
    </dgm:pt>
    <dgm:pt modelId="{AF637739-9D9D-401F-9C05-71A23896E161}" type="sibTrans" cxnId="{A57F730A-6271-4D19-A4CD-8F4EE71AFACD}">
      <dgm:prSet/>
      <dgm:spPr/>
      <dgm:t>
        <a:bodyPr/>
        <a:lstStyle/>
        <a:p>
          <a:endParaRPr lang="en-US"/>
        </a:p>
      </dgm:t>
    </dgm:pt>
    <dgm:pt modelId="{121716BD-E26E-4D4F-BCD0-F5E81E36D161}">
      <dgm:prSet phldrT="[Text]"/>
      <dgm:spPr/>
      <dgm:t>
        <a:bodyPr/>
        <a:lstStyle/>
        <a:p>
          <a:r>
            <a:rPr lang="en-US" strike="sngStrike">
              <a:solidFill>
                <a:schemeClr val="tx1"/>
              </a:solidFill>
            </a:rPr>
            <a:t>On-site Project Introduction Meeting</a:t>
          </a:r>
        </a:p>
      </dgm:t>
    </dgm:pt>
    <dgm:pt modelId="{AD9144D1-D01D-4A6B-BB1D-45A7976E93CA}" type="parTrans" cxnId="{420D0137-FE79-47E3-94AF-FB99E394B310}">
      <dgm:prSet/>
      <dgm:spPr/>
      <dgm:t>
        <a:bodyPr/>
        <a:lstStyle/>
        <a:p>
          <a:endParaRPr lang="en-US"/>
        </a:p>
      </dgm:t>
    </dgm:pt>
    <dgm:pt modelId="{127FA984-66AA-408A-A7AF-0257AA99055A}" type="sibTrans" cxnId="{420D0137-FE79-47E3-94AF-FB99E394B310}">
      <dgm:prSet/>
      <dgm:spPr/>
      <dgm:t>
        <a:bodyPr/>
        <a:lstStyle/>
        <a:p>
          <a:endParaRPr lang="en-US"/>
        </a:p>
      </dgm:t>
    </dgm:pt>
    <dgm:pt modelId="{050B56E3-7596-4B8C-891A-6348700C6504}">
      <dgm:prSet phldrT="[Text]"/>
      <dgm:spPr/>
      <dgm:t>
        <a:bodyPr/>
        <a:lstStyle/>
        <a:p>
          <a:r>
            <a:rPr lang="en-US" b="1" strike="sngStrike">
              <a:solidFill>
                <a:schemeClr val="tx1"/>
              </a:solidFill>
            </a:rPr>
            <a:t>12/21/2023</a:t>
          </a:r>
        </a:p>
      </dgm:t>
    </dgm:pt>
    <dgm:pt modelId="{BDB0EDC7-BABF-4EFE-B7A4-EFCA15A00EB3}" type="parTrans" cxnId="{E034BABA-71AD-4755-8EFE-DB811F176A04}">
      <dgm:prSet/>
      <dgm:spPr/>
      <dgm:t>
        <a:bodyPr/>
        <a:lstStyle/>
        <a:p>
          <a:endParaRPr lang="en-US"/>
        </a:p>
      </dgm:t>
    </dgm:pt>
    <dgm:pt modelId="{BCB80D79-42F9-4AE7-B0C3-FE175D77004F}" type="sibTrans" cxnId="{E034BABA-71AD-4755-8EFE-DB811F176A04}">
      <dgm:prSet/>
      <dgm:spPr/>
      <dgm:t>
        <a:bodyPr/>
        <a:lstStyle/>
        <a:p>
          <a:endParaRPr lang="en-US"/>
        </a:p>
      </dgm:t>
    </dgm:pt>
    <dgm:pt modelId="{5C779D55-05F4-49E0-AD11-ECE07A898835}">
      <dgm:prSet phldrT="[Text]"/>
      <dgm:spPr/>
      <dgm:t>
        <a:bodyPr/>
        <a:lstStyle/>
        <a:p>
          <a:r>
            <a:rPr lang="en-US" b="1">
              <a:solidFill>
                <a:schemeClr val="tx1"/>
              </a:solidFill>
            </a:rPr>
            <a:t>May/June 2024</a:t>
          </a:r>
        </a:p>
      </dgm:t>
    </dgm:pt>
    <dgm:pt modelId="{C782D2D7-28DF-4813-A2FC-4D96AB1AB7B8}" type="parTrans" cxnId="{2E896109-F53F-4C6C-9D17-3625D6DA4193}">
      <dgm:prSet/>
      <dgm:spPr/>
      <dgm:t>
        <a:bodyPr/>
        <a:lstStyle/>
        <a:p>
          <a:endParaRPr lang="en-US"/>
        </a:p>
      </dgm:t>
    </dgm:pt>
    <dgm:pt modelId="{7F52A3FA-5C08-4A33-A5AF-22D772DAFAFC}" type="sibTrans" cxnId="{2E896109-F53F-4C6C-9D17-3625D6DA4193}">
      <dgm:prSet/>
      <dgm:spPr/>
      <dgm:t>
        <a:bodyPr/>
        <a:lstStyle/>
        <a:p>
          <a:endParaRPr lang="en-US"/>
        </a:p>
      </dgm:t>
    </dgm:pt>
    <dgm:pt modelId="{EFA53FF7-61F1-44EB-B8EC-0BF173EDFEAC}">
      <dgm:prSet phldrT="[Text]"/>
      <dgm:spPr/>
      <dgm:t>
        <a:bodyPr/>
        <a:lstStyle/>
        <a:p>
          <a:r>
            <a:rPr lang="en-US" b="1">
              <a:solidFill>
                <a:schemeClr val="tx1"/>
              </a:solidFill>
            </a:rPr>
            <a:t>March/April 2024</a:t>
          </a:r>
        </a:p>
      </dgm:t>
    </dgm:pt>
    <dgm:pt modelId="{46240A54-D5C0-4E65-86FB-6ADA57BA620E}" type="parTrans" cxnId="{79AA0B94-2F2A-46A6-B182-0C57A9F60730}">
      <dgm:prSet/>
      <dgm:spPr/>
      <dgm:t>
        <a:bodyPr/>
        <a:lstStyle/>
        <a:p>
          <a:endParaRPr lang="en-US"/>
        </a:p>
      </dgm:t>
    </dgm:pt>
    <dgm:pt modelId="{A6880B83-5931-4198-BC73-35D182600ABB}" type="sibTrans" cxnId="{79AA0B94-2F2A-46A6-B182-0C57A9F60730}">
      <dgm:prSet/>
      <dgm:spPr/>
      <dgm:t>
        <a:bodyPr/>
        <a:lstStyle/>
        <a:p>
          <a:endParaRPr lang="en-US"/>
        </a:p>
      </dgm:t>
    </dgm:pt>
    <dgm:pt modelId="{8D28B2EF-3D4B-44C2-AA8B-496B33DCA305}">
      <dgm:prSet phldrT="[Text]"/>
      <dgm:spPr/>
      <dgm:t>
        <a:bodyPr/>
        <a:lstStyle/>
        <a:p>
          <a:r>
            <a:rPr lang="en-US" b="1" strike="sngStrike">
              <a:solidFill>
                <a:schemeClr val="tx1"/>
              </a:solidFill>
            </a:rPr>
            <a:t>1/8/2024</a:t>
          </a:r>
        </a:p>
      </dgm:t>
    </dgm:pt>
    <dgm:pt modelId="{EA37DCA0-639C-4B4F-8D40-C5A416A7AA97}" type="parTrans" cxnId="{4D3716C0-65CB-445B-B1A8-BBE6B0D729CC}">
      <dgm:prSet/>
      <dgm:spPr/>
      <dgm:t>
        <a:bodyPr/>
        <a:lstStyle/>
        <a:p>
          <a:endParaRPr lang="en-US"/>
        </a:p>
      </dgm:t>
    </dgm:pt>
    <dgm:pt modelId="{A70D153C-768A-4F10-964C-6ACE083CDA8F}" type="sibTrans" cxnId="{4D3716C0-65CB-445B-B1A8-BBE6B0D729CC}">
      <dgm:prSet/>
      <dgm:spPr/>
      <dgm:t>
        <a:bodyPr/>
        <a:lstStyle/>
        <a:p>
          <a:endParaRPr lang="en-US"/>
        </a:p>
      </dgm:t>
    </dgm:pt>
    <dgm:pt modelId="{8DE34C2A-0A85-4FED-8DD9-414DA3043311}">
      <dgm:prSet phldrT="[Text]"/>
      <dgm:spPr/>
      <dgm:t>
        <a:bodyPr/>
        <a:lstStyle/>
        <a:p>
          <a:r>
            <a:rPr lang="en-US" b="1">
              <a:solidFill>
                <a:schemeClr val="tx1"/>
              </a:solidFill>
            </a:rPr>
            <a:t>1/22/2024</a:t>
          </a:r>
        </a:p>
      </dgm:t>
    </dgm:pt>
    <dgm:pt modelId="{C5E12E14-67C8-4749-8AC1-1D1AF3C6E1BE}" type="parTrans" cxnId="{F5FE75D2-72B0-4067-AA4A-B462B3723D26}">
      <dgm:prSet/>
      <dgm:spPr/>
      <dgm:t>
        <a:bodyPr/>
        <a:lstStyle/>
        <a:p>
          <a:endParaRPr lang="en-US"/>
        </a:p>
      </dgm:t>
    </dgm:pt>
    <dgm:pt modelId="{CCF9BBA1-8BCE-4179-AD83-CC3F03EE6074}" type="sibTrans" cxnId="{F5FE75D2-72B0-4067-AA4A-B462B3723D26}">
      <dgm:prSet/>
      <dgm:spPr/>
      <dgm:t>
        <a:bodyPr/>
        <a:lstStyle/>
        <a:p>
          <a:endParaRPr lang="en-US"/>
        </a:p>
      </dgm:t>
    </dgm:pt>
    <dgm:pt modelId="{F3FE4926-554C-4E6F-89A5-9524AA44D159}">
      <dgm:prSet phldrT="[Text]"/>
      <dgm:spPr/>
      <dgm:t>
        <a:bodyPr/>
        <a:lstStyle/>
        <a:p>
          <a:r>
            <a:rPr lang="en-US" b="1">
              <a:solidFill>
                <a:schemeClr val="tx1"/>
              </a:solidFill>
            </a:rPr>
            <a:t>Jan/Feb 2024</a:t>
          </a:r>
        </a:p>
      </dgm:t>
    </dgm:pt>
    <dgm:pt modelId="{6DB9311B-A960-4420-A706-28D5B545E73B}" type="parTrans" cxnId="{154FBD01-EB97-47DD-BE30-F95F6C112F74}">
      <dgm:prSet/>
      <dgm:spPr/>
      <dgm:t>
        <a:bodyPr/>
        <a:lstStyle/>
        <a:p>
          <a:endParaRPr lang="en-US"/>
        </a:p>
      </dgm:t>
    </dgm:pt>
    <dgm:pt modelId="{EA670C31-BFD7-43E1-9F4C-95036EF45E6F}" type="sibTrans" cxnId="{154FBD01-EB97-47DD-BE30-F95F6C112F74}">
      <dgm:prSet/>
      <dgm:spPr/>
      <dgm:t>
        <a:bodyPr/>
        <a:lstStyle/>
        <a:p>
          <a:endParaRPr lang="en-US"/>
        </a:p>
      </dgm:t>
    </dgm:pt>
    <dgm:pt modelId="{7401106E-0542-4F5C-8E4B-5467D4637FBB}">
      <dgm:prSet phldrT="[Text]"/>
      <dgm:spPr/>
      <dgm:t>
        <a:bodyPr/>
        <a:lstStyle/>
        <a:p>
          <a:r>
            <a:rPr lang="en-US" strike="sngStrike">
              <a:solidFill>
                <a:schemeClr val="tx1"/>
              </a:solidFill>
            </a:rPr>
            <a:t>Deadline for RFQ Questions</a:t>
          </a:r>
        </a:p>
      </dgm:t>
    </dgm:pt>
    <dgm:pt modelId="{6E5C07ED-F5C1-4C74-80EB-76865EFFDA42}" type="parTrans" cxnId="{3F7DDF4A-D849-4452-8A16-10A63AEF76CA}">
      <dgm:prSet/>
      <dgm:spPr/>
      <dgm:t>
        <a:bodyPr/>
        <a:lstStyle/>
        <a:p>
          <a:endParaRPr lang="en-US"/>
        </a:p>
      </dgm:t>
    </dgm:pt>
    <dgm:pt modelId="{D51DD715-61F6-42F3-B097-9A96834C6E74}" type="sibTrans" cxnId="{3F7DDF4A-D849-4452-8A16-10A63AEF76CA}">
      <dgm:prSet/>
      <dgm:spPr/>
      <dgm:t>
        <a:bodyPr/>
        <a:lstStyle/>
        <a:p>
          <a:endParaRPr lang="en-US"/>
        </a:p>
      </dgm:t>
    </dgm:pt>
    <dgm:pt modelId="{FA2C0366-1939-4263-BFE0-431E904EFD66}">
      <dgm:prSet phldrT="[Text]"/>
      <dgm:spPr/>
      <dgm:t>
        <a:bodyPr/>
        <a:lstStyle/>
        <a:p>
          <a:r>
            <a:rPr lang="en-US" strike="sngStrike">
              <a:solidFill>
                <a:schemeClr val="tx1"/>
              </a:solidFill>
            </a:rPr>
            <a:t>RFQ Questions Addendum Released</a:t>
          </a:r>
        </a:p>
      </dgm:t>
    </dgm:pt>
    <dgm:pt modelId="{EFC22C26-FA62-4BFE-B4E6-3B2AD7D8D2F4}" type="parTrans" cxnId="{01D6B674-47A1-47E5-A419-6FA684B045B3}">
      <dgm:prSet/>
      <dgm:spPr/>
      <dgm:t>
        <a:bodyPr/>
        <a:lstStyle/>
        <a:p>
          <a:endParaRPr lang="en-US"/>
        </a:p>
      </dgm:t>
    </dgm:pt>
    <dgm:pt modelId="{CCEA6C63-86EA-4167-9CC5-E2E23922E14C}" type="sibTrans" cxnId="{01D6B674-47A1-47E5-A419-6FA684B045B3}">
      <dgm:prSet/>
      <dgm:spPr/>
      <dgm:t>
        <a:bodyPr/>
        <a:lstStyle/>
        <a:p>
          <a:endParaRPr lang="en-US"/>
        </a:p>
      </dgm:t>
    </dgm:pt>
    <dgm:pt modelId="{5C5CFA2F-61E0-416B-96EF-C779640795DD}">
      <dgm:prSet phldrT="[Text]"/>
      <dgm:spPr/>
      <dgm:t>
        <a:bodyPr/>
        <a:lstStyle/>
        <a:p>
          <a:r>
            <a:rPr lang="en-US">
              <a:solidFill>
                <a:schemeClr val="tx1"/>
              </a:solidFill>
            </a:rPr>
            <a:t>RFQ Closes</a:t>
          </a:r>
        </a:p>
      </dgm:t>
    </dgm:pt>
    <dgm:pt modelId="{C9492384-6DB5-41B6-9750-5206F8D4C1FC}" type="parTrans" cxnId="{67486864-1437-41C1-B22B-DE9F8DB069B0}">
      <dgm:prSet/>
      <dgm:spPr/>
      <dgm:t>
        <a:bodyPr/>
        <a:lstStyle/>
        <a:p>
          <a:endParaRPr lang="en-US"/>
        </a:p>
      </dgm:t>
    </dgm:pt>
    <dgm:pt modelId="{E8FACA2B-8948-4192-93BA-D30B031C939D}" type="sibTrans" cxnId="{67486864-1437-41C1-B22B-DE9F8DB069B0}">
      <dgm:prSet/>
      <dgm:spPr/>
      <dgm:t>
        <a:bodyPr/>
        <a:lstStyle/>
        <a:p>
          <a:endParaRPr lang="en-US"/>
        </a:p>
      </dgm:t>
    </dgm:pt>
    <dgm:pt modelId="{0B6F12DB-1F66-44B3-9D87-BDF7220DE158}">
      <dgm:prSet phldrT="[Text]"/>
      <dgm:spPr/>
      <dgm:t>
        <a:bodyPr/>
        <a:lstStyle/>
        <a:p>
          <a:r>
            <a:rPr lang="en-US">
              <a:solidFill>
                <a:schemeClr val="tx1"/>
              </a:solidFill>
            </a:rPr>
            <a:t>City Review of Developer Qualifications</a:t>
          </a:r>
        </a:p>
      </dgm:t>
    </dgm:pt>
    <dgm:pt modelId="{8B64F6EF-DFE4-4556-A001-F05B2EE94C4E}" type="parTrans" cxnId="{4EAE3A5C-89EE-4985-B979-EF425E824F25}">
      <dgm:prSet/>
      <dgm:spPr/>
      <dgm:t>
        <a:bodyPr/>
        <a:lstStyle/>
        <a:p>
          <a:endParaRPr lang="en-US"/>
        </a:p>
      </dgm:t>
    </dgm:pt>
    <dgm:pt modelId="{709A8462-2547-4E58-8AEC-020A47E5CF6A}" type="sibTrans" cxnId="{4EAE3A5C-89EE-4985-B979-EF425E824F25}">
      <dgm:prSet/>
      <dgm:spPr/>
      <dgm:t>
        <a:bodyPr/>
        <a:lstStyle/>
        <a:p>
          <a:endParaRPr lang="en-US"/>
        </a:p>
      </dgm:t>
    </dgm:pt>
    <dgm:pt modelId="{D1D475BB-F333-4404-9569-69C6A75B0DEE}">
      <dgm:prSet phldrT="[Text]"/>
      <dgm:spPr/>
      <dgm:t>
        <a:bodyPr/>
        <a:lstStyle/>
        <a:p>
          <a:r>
            <a:rPr lang="en-US">
              <a:solidFill>
                <a:schemeClr val="tx1"/>
              </a:solidFill>
            </a:rPr>
            <a:t>Interviews with Selected Developers</a:t>
          </a:r>
        </a:p>
      </dgm:t>
    </dgm:pt>
    <dgm:pt modelId="{AFFCD4E8-DA12-4F97-9334-AFBCFA03ECDB}" type="parTrans" cxnId="{B6F10CB2-AA2E-4725-89BA-56BFD625B6F1}">
      <dgm:prSet/>
      <dgm:spPr/>
      <dgm:t>
        <a:bodyPr/>
        <a:lstStyle/>
        <a:p>
          <a:endParaRPr lang="en-US"/>
        </a:p>
      </dgm:t>
    </dgm:pt>
    <dgm:pt modelId="{1A89575A-240F-4BBF-8F1E-BF693FE6570E}" type="sibTrans" cxnId="{B6F10CB2-AA2E-4725-89BA-56BFD625B6F1}">
      <dgm:prSet/>
      <dgm:spPr/>
      <dgm:t>
        <a:bodyPr/>
        <a:lstStyle/>
        <a:p>
          <a:endParaRPr lang="en-US"/>
        </a:p>
      </dgm:t>
    </dgm:pt>
    <dgm:pt modelId="{300F6C47-E310-4297-A1C3-4F443B320022}">
      <dgm:prSet phldrT="[Text]"/>
      <dgm:spPr/>
      <dgm:t>
        <a:bodyPr/>
        <a:lstStyle/>
        <a:p>
          <a:r>
            <a:rPr lang="en-US" b="1">
              <a:solidFill>
                <a:schemeClr val="tx1"/>
              </a:solidFill>
            </a:rPr>
            <a:t>April/May 2024</a:t>
          </a:r>
        </a:p>
      </dgm:t>
    </dgm:pt>
    <dgm:pt modelId="{F01B129E-BE60-40CA-8368-16005390B0E2}" type="parTrans" cxnId="{22FFFA2E-A29C-4229-9285-8B7DED755435}">
      <dgm:prSet/>
      <dgm:spPr/>
      <dgm:t>
        <a:bodyPr/>
        <a:lstStyle/>
        <a:p>
          <a:endParaRPr lang="en-US"/>
        </a:p>
      </dgm:t>
    </dgm:pt>
    <dgm:pt modelId="{E7419D70-4FA0-4CD0-BAE9-B0A06310A224}" type="sibTrans" cxnId="{22FFFA2E-A29C-4229-9285-8B7DED755435}">
      <dgm:prSet/>
      <dgm:spPr/>
      <dgm:t>
        <a:bodyPr/>
        <a:lstStyle/>
        <a:p>
          <a:endParaRPr lang="en-US"/>
        </a:p>
      </dgm:t>
    </dgm:pt>
    <dgm:pt modelId="{42129240-0908-44C7-B801-6CDE2A7808FC}">
      <dgm:prSet phldrT="[Text]"/>
      <dgm:spPr/>
      <dgm:t>
        <a:bodyPr/>
        <a:lstStyle/>
        <a:p>
          <a:r>
            <a:rPr lang="en-US">
              <a:solidFill>
                <a:schemeClr val="tx1"/>
              </a:solidFill>
            </a:rPr>
            <a:t>Site visits to developer project sites</a:t>
          </a:r>
        </a:p>
      </dgm:t>
    </dgm:pt>
    <dgm:pt modelId="{33C82DC2-ECD2-49F7-9361-E4CCC78DB072}" type="parTrans" cxnId="{8F017474-8A80-4BFE-972B-72042A81CD5C}">
      <dgm:prSet/>
      <dgm:spPr/>
      <dgm:t>
        <a:bodyPr/>
        <a:lstStyle/>
        <a:p>
          <a:endParaRPr lang="en-US"/>
        </a:p>
      </dgm:t>
    </dgm:pt>
    <dgm:pt modelId="{478C42E5-75DC-458A-A535-276C48D7E69B}" type="sibTrans" cxnId="{8F017474-8A80-4BFE-972B-72042A81CD5C}">
      <dgm:prSet/>
      <dgm:spPr/>
      <dgm:t>
        <a:bodyPr/>
        <a:lstStyle/>
        <a:p>
          <a:endParaRPr lang="en-US"/>
        </a:p>
      </dgm:t>
    </dgm:pt>
    <dgm:pt modelId="{9C907597-DF97-4873-A2D0-B8D4063AD14D}">
      <dgm:prSet phldrT="[Text]"/>
      <dgm:spPr/>
      <dgm:t>
        <a:bodyPr/>
        <a:lstStyle/>
        <a:p>
          <a:r>
            <a:rPr lang="en-US">
              <a:solidFill>
                <a:schemeClr val="tx1"/>
              </a:solidFill>
            </a:rPr>
            <a:t>Potential selection of developer</a:t>
          </a:r>
        </a:p>
      </dgm:t>
    </dgm:pt>
    <dgm:pt modelId="{256566F6-A771-4627-A169-3C46F4125031}" type="parTrans" cxnId="{EA62F9D4-9D59-44C2-95E6-0382CA740699}">
      <dgm:prSet/>
      <dgm:spPr/>
      <dgm:t>
        <a:bodyPr/>
        <a:lstStyle/>
        <a:p>
          <a:endParaRPr lang="en-US"/>
        </a:p>
      </dgm:t>
    </dgm:pt>
    <dgm:pt modelId="{C6DEAA5C-CED9-4512-AFF3-6D4E08F7163E}" type="sibTrans" cxnId="{EA62F9D4-9D59-44C2-95E6-0382CA740699}">
      <dgm:prSet/>
      <dgm:spPr/>
      <dgm:t>
        <a:bodyPr/>
        <a:lstStyle/>
        <a:p>
          <a:endParaRPr lang="en-US"/>
        </a:p>
      </dgm:t>
    </dgm:pt>
    <dgm:pt modelId="{7A897CBB-5E42-4438-A502-84D92D686F89}" type="pres">
      <dgm:prSet presAssocID="{D0416A1E-5945-4A63-A784-3B6D39992E94}" presName="Name0" presStyleCnt="0">
        <dgm:presLayoutVars>
          <dgm:dir/>
          <dgm:animLvl val="lvl"/>
          <dgm:resizeHandles/>
        </dgm:presLayoutVars>
      </dgm:prSet>
      <dgm:spPr/>
    </dgm:pt>
    <dgm:pt modelId="{88683F3F-0FC0-4F19-A1AA-8916CAEF7EB7}" type="pres">
      <dgm:prSet presAssocID="{37DE0A8E-3B12-49A7-8AD8-A025424F715A}" presName="linNode" presStyleCnt="0"/>
      <dgm:spPr/>
    </dgm:pt>
    <dgm:pt modelId="{3E5449BD-F589-4BF2-94DC-D659FDC8249C}" type="pres">
      <dgm:prSet presAssocID="{37DE0A8E-3B12-49A7-8AD8-A025424F715A}" presName="parentShp" presStyleLbl="node1" presStyleIdx="0" presStyleCnt="8">
        <dgm:presLayoutVars>
          <dgm:bulletEnabled val="1"/>
        </dgm:presLayoutVars>
      </dgm:prSet>
      <dgm:spPr/>
    </dgm:pt>
    <dgm:pt modelId="{3AD6743A-6A03-4A01-951E-F33284975336}" type="pres">
      <dgm:prSet presAssocID="{37DE0A8E-3B12-49A7-8AD8-A025424F715A}" presName="childShp" presStyleLbl="bgAccFollowNode1" presStyleIdx="0" presStyleCnt="8">
        <dgm:presLayoutVars>
          <dgm:bulletEnabled val="1"/>
        </dgm:presLayoutVars>
      </dgm:prSet>
      <dgm:spPr/>
    </dgm:pt>
    <dgm:pt modelId="{8288960E-0F8A-4F8F-A2C4-79FE9AC4EDF2}" type="pres">
      <dgm:prSet presAssocID="{AF637739-9D9D-401F-9C05-71A23896E161}" presName="spacing" presStyleCnt="0"/>
      <dgm:spPr/>
    </dgm:pt>
    <dgm:pt modelId="{AB1E7F74-54E7-4E21-B902-B4132B0C96FA}" type="pres">
      <dgm:prSet presAssocID="{050B56E3-7596-4B8C-891A-6348700C6504}" presName="linNode" presStyleCnt="0"/>
      <dgm:spPr/>
    </dgm:pt>
    <dgm:pt modelId="{1B6E211A-2BF7-42B6-A348-0830D546EC34}" type="pres">
      <dgm:prSet presAssocID="{050B56E3-7596-4B8C-891A-6348700C6504}" presName="parentShp" presStyleLbl="node1" presStyleIdx="1" presStyleCnt="8">
        <dgm:presLayoutVars>
          <dgm:bulletEnabled val="1"/>
        </dgm:presLayoutVars>
      </dgm:prSet>
      <dgm:spPr/>
    </dgm:pt>
    <dgm:pt modelId="{EB9B67C0-8E33-4EE2-8157-E9AC223D1C52}" type="pres">
      <dgm:prSet presAssocID="{050B56E3-7596-4B8C-891A-6348700C6504}" presName="childShp" presStyleLbl="bgAccFollowNode1" presStyleIdx="1" presStyleCnt="8">
        <dgm:presLayoutVars>
          <dgm:bulletEnabled val="1"/>
        </dgm:presLayoutVars>
      </dgm:prSet>
      <dgm:spPr/>
    </dgm:pt>
    <dgm:pt modelId="{F0C381C2-B9B2-42FA-9FF9-1FAD2A90D471}" type="pres">
      <dgm:prSet presAssocID="{BCB80D79-42F9-4AE7-B0C3-FE175D77004F}" presName="spacing" presStyleCnt="0"/>
      <dgm:spPr/>
    </dgm:pt>
    <dgm:pt modelId="{0556B50D-57C4-41B4-AE24-4C66E81AF9EE}" type="pres">
      <dgm:prSet presAssocID="{8D28B2EF-3D4B-44C2-AA8B-496B33DCA305}" presName="linNode" presStyleCnt="0"/>
      <dgm:spPr/>
    </dgm:pt>
    <dgm:pt modelId="{95A669B5-A016-4DF1-B770-6B7B71672900}" type="pres">
      <dgm:prSet presAssocID="{8D28B2EF-3D4B-44C2-AA8B-496B33DCA305}" presName="parentShp" presStyleLbl="node1" presStyleIdx="2" presStyleCnt="8">
        <dgm:presLayoutVars>
          <dgm:bulletEnabled val="1"/>
        </dgm:presLayoutVars>
      </dgm:prSet>
      <dgm:spPr/>
    </dgm:pt>
    <dgm:pt modelId="{D445F950-ECF2-425D-8299-C390A47B7BF5}" type="pres">
      <dgm:prSet presAssocID="{8D28B2EF-3D4B-44C2-AA8B-496B33DCA305}" presName="childShp" presStyleLbl="bgAccFollowNode1" presStyleIdx="2" presStyleCnt="8">
        <dgm:presLayoutVars>
          <dgm:bulletEnabled val="1"/>
        </dgm:presLayoutVars>
      </dgm:prSet>
      <dgm:spPr/>
    </dgm:pt>
    <dgm:pt modelId="{C94F26A5-9894-4636-A53F-12D990FE1086}" type="pres">
      <dgm:prSet presAssocID="{A70D153C-768A-4F10-964C-6ACE083CDA8F}" presName="spacing" presStyleCnt="0"/>
      <dgm:spPr/>
    </dgm:pt>
    <dgm:pt modelId="{0F13ADC3-AD47-4B35-AD36-4C7FD8EF9D4F}" type="pres">
      <dgm:prSet presAssocID="{8DE34C2A-0A85-4FED-8DD9-414DA3043311}" presName="linNode" presStyleCnt="0"/>
      <dgm:spPr/>
    </dgm:pt>
    <dgm:pt modelId="{55528105-5AF5-4721-A719-B34D8CF56ABD}" type="pres">
      <dgm:prSet presAssocID="{8DE34C2A-0A85-4FED-8DD9-414DA3043311}" presName="parentShp" presStyleLbl="node1" presStyleIdx="3" presStyleCnt="8">
        <dgm:presLayoutVars>
          <dgm:bulletEnabled val="1"/>
        </dgm:presLayoutVars>
      </dgm:prSet>
      <dgm:spPr/>
    </dgm:pt>
    <dgm:pt modelId="{849C12D9-5940-48D2-AE2B-6FB18E8641CF}" type="pres">
      <dgm:prSet presAssocID="{8DE34C2A-0A85-4FED-8DD9-414DA3043311}" presName="childShp" presStyleLbl="bgAccFollowNode1" presStyleIdx="3" presStyleCnt="8">
        <dgm:presLayoutVars>
          <dgm:bulletEnabled val="1"/>
        </dgm:presLayoutVars>
      </dgm:prSet>
      <dgm:spPr/>
    </dgm:pt>
    <dgm:pt modelId="{2503699C-B112-41FD-99F6-D4B454264A14}" type="pres">
      <dgm:prSet presAssocID="{CCF9BBA1-8BCE-4179-AD83-CC3F03EE6074}" presName="spacing" presStyleCnt="0"/>
      <dgm:spPr/>
    </dgm:pt>
    <dgm:pt modelId="{AD9B9E38-A6BC-4E86-999A-80037CE99B86}" type="pres">
      <dgm:prSet presAssocID="{F3FE4926-554C-4E6F-89A5-9524AA44D159}" presName="linNode" presStyleCnt="0"/>
      <dgm:spPr/>
    </dgm:pt>
    <dgm:pt modelId="{D3F37321-E895-4FB2-83E4-0FF003C7D81B}" type="pres">
      <dgm:prSet presAssocID="{F3FE4926-554C-4E6F-89A5-9524AA44D159}" presName="parentShp" presStyleLbl="node1" presStyleIdx="4" presStyleCnt="8">
        <dgm:presLayoutVars>
          <dgm:bulletEnabled val="1"/>
        </dgm:presLayoutVars>
      </dgm:prSet>
      <dgm:spPr/>
    </dgm:pt>
    <dgm:pt modelId="{1D62D1D3-3FD7-4B06-AAC4-4CC488D51A1B}" type="pres">
      <dgm:prSet presAssocID="{F3FE4926-554C-4E6F-89A5-9524AA44D159}" presName="childShp" presStyleLbl="bgAccFollowNode1" presStyleIdx="4" presStyleCnt="8">
        <dgm:presLayoutVars>
          <dgm:bulletEnabled val="1"/>
        </dgm:presLayoutVars>
      </dgm:prSet>
      <dgm:spPr/>
    </dgm:pt>
    <dgm:pt modelId="{29BD15B8-1816-47E8-A449-B6E4D4F6CA51}" type="pres">
      <dgm:prSet presAssocID="{EA670C31-BFD7-43E1-9F4C-95036EF45E6F}" presName="spacing" presStyleCnt="0"/>
      <dgm:spPr/>
    </dgm:pt>
    <dgm:pt modelId="{A602A46D-5E3A-49EF-AD7E-81580412B990}" type="pres">
      <dgm:prSet presAssocID="{EFA53FF7-61F1-44EB-B8EC-0BF173EDFEAC}" presName="linNode" presStyleCnt="0"/>
      <dgm:spPr/>
    </dgm:pt>
    <dgm:pt modelId="{575F88DB-6BDF-4FE7-8972-8B08A141FD7D}" type="pres">
      <dgm:prSet presAssocID="{EFA53FF7-61F1-44EB-B8EC-0BF173EDFEAC}" presName="parentShp" presStyleLbl="node1" presStyleIdx="5" presStyleCnt="8">
        <dgm:presLayoutVars>
          <dgm:bulletEnabled val="1"/>
        </dgm:presLayoutVars>
      </dgm:prSet>
      <dgm:spPr/>
    </dgm:pt>
    <dgm:pt modelId="{E02C6D93-C914-4612-A49E-A532C1AB4C73}" type="pres">
      <dgm:prSet presAssocID="{EFA53FF7-61F1-44EB-B8EC-0BF173EDFEAC}" presName="childShp" presStyleLbl="bgAccFollowNode1" presStyleIdx="5" presStyleCnt="8">
        <dgm:presLayoutVars>
          <dgm:bulletEnabled val="1"/>
        </dgm:presLayoutVars>
      </dgm:prSet>
      <dgm:spPr/>
    </dgm:pt>
    <dgm:pt modelId="{19757174-690F-443C-8BD8-6DD55A0EA94D}" type="pres">
      <dgm:prSet presAssocID="{A6880B83-5931-4198-BC73-35D182600ABB}" presName="spacing" presStyleCnt="0"/>
      <dgm:spPr/>
    </dgm:pt>
    <dgm:pt modelId="{12F95B0A-F019-4A25-A2DC-165651415E8A}" type="pres">
      <dgm:prSet presAssocID="{300F6C47-E310-4297-A1C3-4F443B320022}" presName="linNode" presStyleCnt="0"/>
      <dgm:spPr/>
    </dgm:pt>
    <dgm:pt modelId="{ECF8D2CA-1120-4F82-B3E8-6ED2610E048A}" type="pres">
      <dgm:prSet presAssocID="{300F6C47-E310-4297-A1C3-4F443B320022}" presName="parentShp" presStyleLbl="node1" presStyleIdx="6" presStyleCnt="8">
        <dgm:presLayoutVars>
          <dgm:bulletEnabled val="1"/>
        </dgm:presLayoutVars>
      </dgm:prSet>
      <dgm:spPr/>
    </dgm:pt>
    <dgm:pt modelId="{F869BA49-27D9-4BB5-98BE-B328B50B29FF}" type="pres">
      <dgm:prSet presAssocID="{300F6C47-E310-4297-A1C3-4F443B320022}" presName="childShp" presStyleLbl="bgAccFollowNode1" presStyleIdx="6" presStyleCnt="8">
        <dgm:presLayoutVars>
          <dgm:bulletEnabled val="1"/>
        </dgm:presLayoutVars>
      </dgm:prSet>
      <dgm:spPr/>
    </dgm:pt>
    <dgm:pt modelId="{31B8D807-4426-4160-B96D-39340166FCF3}" type="pres">
      <dgm:prSet presAssocID="{E7419D70-4FA0-4CD0-BAE9-B0A06310A224}" presName="spacing" presStyleCnt="0"/>
      <dgm:spPr/>
    </dgm:pt>
    <dgm:pt modelId="{0716CC17-A133-4C37-B67F-DCFF2AC98F02}" type="pres">
      <dgm:prSet presAssocID="{5C779D55-05F4-49E0-AD11-ECE07A898835}" presName="linNode" presStyleCnt="0"/>
      <dgm:spPr/>
    </dgm:pt>
    <dgm:pt modelId="{B9FECDD1-E560-4FEB-806A-3CAAAF215CAD}" type="pres">
      <dgm:prSet presAssocID="{5C779D55-05F4-49E0-AD11-ECE07A898835}" presName="parentShp" presStyleLbl="node1" presStyleIdx="7" presStyleCnt="8">
        <dgm:presLayoutVars>
          <dgm:bulletEnabled val="1"/>
        </dgm:presLayoutVars>
      </dgm:prSet>
      <dgm:spPr/>
    </dgm:pt>
    <dgm:pt modelId="{B9859588-13BB-46B7-9AB7-6748566FF834}" type="pres">
      <dgm:prSet presAssocID="{5C779D55-05F4-49E0-AD11-ECE07A898835}" presName="childShp" presStyleLbl="bgAccFollowNode1" presStyleIdx="7" presStyleCnt="8">
        <dgm:presLayoutVars>
          <dgm:bulletEnabled val="1"/>
        </dgm:presLayoutVars>
      </dgm:prSet>
      <dgm:spPr/>
    </dgm:pt>
  </dgm:ptLst>
  <dgm:cxnLst>
    <dgm:cxn modelId="{0633A600-602D-42F4-9057-359CC9E73F06}" type="presOf" srcId="{0B6F12DB-1F66-44B3-9D87-BDF7220DE158}" destId="{1D62D1D3-3FD7-4B06-AAC4-4CC488D51A1B}" srcOrd="0" destOrd="0" presId="urn:microsoft.com/office/officeart/2005/8/layout/vList6"/>
    <dgm:cxn modelId="{154FBD01-EB97-47DD-BE30-F95F6C112F74}" srcId="{D0416A1E-5945-4A63-A784-3B6D39992E94}" destId="{F3FE4926-554C-4E6F-89A5-9524AA44D159}" srcOrd="4" destOrd="0" parTransId="{6DB9311B-A960-4420-A706-28D5B545E73B}" sibTransId="{EA670C31-BFD7-43E1-9F4C-95036EF45E6F}"/>
    <dgm:cxn modelId="{2E896109-F53F-4C6C-9D17-3625D6DA4193}" srcId="{D0416A1E-5945-4A63-A784-3B6D39992E94}" destId="{5C779D55-05F4-49E0-AD11-ECE07A898835}" srcOrd="7" destOrd="0" parTransId="{C782D2D7-28DF-4813-A2FC-4D96AB1AB7B8}" sibTransId="{7F52A3FA-5C08-4A33-A5AF-22D772DAFAFC}"/>
    <dgm:cxn modelId="{A57F730A-6271-4D19-A4CD-8F4EE71AFACD}" srcId="{D0416A1E-5945-4A63-A784-3B6D39992E94}" destId="{37DE0A8E-3B12-49A7-8AD8-A025424F715A}" srcOrd="0" destOrd="0" parTransId="{7B3369EC-1FE5-48F4-80B7-0354B4343867}" sibTransId="{AF637739-9D9D-401F-9C05-71A23896E161}"/>
    <dgm:cxn modelId="{2B0CDF22-104A-4096-B940-4C696BCDEAC4}" type="presOf" srcId="{37DE0A8E-3B12-49A7-8AD8-A025424F715A}" destId="{3E5449BD-F589-4BF2-94DC-D659FDC8249C}" srcOrd="0" destOrd="0" presId="urn:microsoft.com/office/officeart/2005/8/layout/vList6"/>
    <dgm:cxn modelId="{22FFFA2E-A29C-4229-9285-8B7DED755435}" srcId="{D0416A1E-5945-4A63-A784-3B6D39992E94}" destId="{300F6C47-E310-4297-A1C3-4F443B320022}" srcOrd="6" destOrd="0" parTransId="{F01B129E-BE60-40CA-8368-16005390B0E2}" sibTransId="{E7419D70-4FA0-4CD0-BAE9-B0A06310A224}"/>
    <dgm:cxn modelId="{6460BB35-E2F7-46D9-9B01-F8BB22769225}" type="presOf" srcId="{050B56E3-7596-4B8C-891A-6348700C6504}" destId="{1B6E211A-2BF7-42B6-A348-0830D546EC34}" srcOrd="0" destOrd="0" presId="urn:microsoft.com/office/officeart/2005/8/layout/vList6"/>
    <dgm:cxn modelId="{420D0137-FE79-47E3-94AF-FB99E394B310}" srcId="{37DE0A8E-3B12-49A7-8AD8-A025424F715A}" destId="{121716BD-E26E-4D4F-BCD0-F5E81E36D161}" srcOrd="0" destOrd="0" parTransId="{AD9144D1-D01D-4A6B-BB1D-45A7976E93CA}" sibTransId="{127FA984-66AA-408A-A7AF-0257AA99055A}"/>
    <dgm:cxn modelId="{447F373A-C51A-43EA-89E5-DC56C707A7A3}" type="presOf" srcId="{7401106E-0542-4F5C-8E4B-5467D4637FBB}" destId="{EB9B67C0-8E33-4EE2-8157-E9AC223D1C52}" srcOrd="0" destOrd="0" presId="urn:microsoft.com/office/officeart/2005/8/layout/vList6"/>
    <dgm:cxn modelId="{4EAE3A5C-89EE-4985-B979-EF425E824F25}" srcId="{F3FE4926-554C-4E6F-89A5-9524AA44D159}" destId="{0B6F12DB-1F66-44B3-9D87-BDF7220DE158}" srcOrd="0" destOrd="0" parTransId="{8B64F6EF-DFE4-4556-A001-F05B2EE94C4E}" sibTransId="{709A8462-2547-4E58-8AEC-020A47E5CF6A}"/>
    <dgm:cxn modelId="{67486864-1437-41C1-B22B-DE9F8DB069B0}" srcId="{8DE34C2A-0A85-4FED-8DD9-414DA3043311}" destId="{5C5CFA2F-61E0-416B-96EF-C779640795DD}" srcOrd="0" destOrd="0" parTransId="{C9492384-6DB5-41B6-9750-5206F8D4C1FC}" sibTransId="{E8FACA2B-8948-4192-93BA-D30B031C939D}"/>
    <dgm:cxn modelId="{F462856A-DCC0-48C8-AB26-679DFB4D2024}" type="presOf" srcId="{D1D475BB-F333-4404-9569-69C6A75B0DEE}" destId="{E02C6D93-C914-4612-A49E-A532C1AB4C73}" srcOrd="0" destOrd="0" presId="urn:microsoft.com/office/officeart/2005/8/layout/vList6"/>
    <dgm:cxn modelId="{3F7DDF4A-D849-4452-8A16-10A63AEF76CA}" srcId="{050B56E3-7596-4B8C-891A-6348700C6504}" destId="{7401106E-0542-4F5C-8E4B-5467D4637FBB}" srcOrd="0" destOrd="0" parTransId="{6E5C07ED-F5C1-4C74-80EB-76865EFFDA42}" sibTransId="{D51DD715-61F6-42F3-B097-9A96834C6E74}"/>
    <dgm:cxn modelId="{8F017474-8A80-4BFE-972B-72042A81CD5C}" srcId="{300F6C47-E310-4297-A1C3-4F443B320022}" destId="{42129240-0908-44C7-B801-6CDE2A7808FC}" srcOrd="0" destOrd="0" parTransId="{33C82DC2-ECD2-49F7-9361-E4CCC78DB072}" sibTransId="{478C42E5-75DC-458A-A535-276C48D7E69B}"/>
    <dgm:cxn modelId="{01D6B674-47A1-47E5-A419-6FA684B045B3}" srcId="{8D28B2EF-3D4B-44C2-AA8B-496B33DCA305}" destId="{FA2C0366-1939-4263-BFE0-431E904EFD66}" srcOrd="0" destOrd="0" parTransId="{EFC22C26-FA62-4BFE-B4E6-3B2AD7D8D2F4}" sibTransId="{CCEA6C63-86EA-4167-9CC5-E2E23922E14C}"/>
    <dgm:cxn modelId="{43C5BC83-BA4F-46A9-8505-81E11F936607}" type="presOf" srcId="{FA2C0366-1939-4263-BFE0-431E904EFD66}" destId="{D445F950-ECF2-425D-8299-C390A47B7BF5}" srcOrd="0" destOrd="0" presId="urn:microsoft.com/office/officeart/2005/8/layout/vList6"/>
    <dgm:cxn modelId="{79AA0B94-2F2A-46A6-B182-0C57A9F60730}" srcId="{D0416A1E-5945-4A63-A784-3B6D39992E94}" destId="{EFA53FF7-61F1-44EB-B8EC-0BF173EDFEAC}" srcOrd="5" destOrd="0" parTransId="{46240A54-D5C0-4E65-86FB-6ADA57BA620E}" sibTransId="{A6880B83-5931-4198-BC73-35D182600ABB}"/>
    <dgm:cxn modelId="{4AED5D94-E192-4AA6-B7AB-946977EDD370}" type="presOf" srcId="{5C779D55-05F4-49E0-AD11-ECE07A898835}" destId="{B9FECDD1-E560-4FEB-806A-3CAAAF215CAD}" srcOrd="0" destOrd="0" presId="urn:microsoft.com/office/officeart/2005/8/layout/vList6"/>
    <dgm:cxn modelId="{C17B029E-5A78-4153-AD55-2D7B916E94DF}" type="presOf" srcId="{F3FE4926-554C-4E6F-89A5-9524AA44D159}" destId="{D3F37321-E895-4FB2-83E4-0FF003C7D81B}" srcOrd="0" destOrd="0" presId="urn:microsoft.com/office/officeart/2005/8/layout/vList6"/>
    <dgm:cxn modelId="{AEEBDB9F-099C-4CD0-98A5-118D0DD9A10A}" type="presOf" srcId="{EFA53FF7-61F1-44EB-B8EC-0BF173EDFEAC}" destId="{575F88DB-6BDF-4FE7-8972-8B08A141FD7D}" srcOrd="0" destOrd="0" presId="urn:microsoft.com/office/officeart/2005/8/layout/vList6"/>
    <dgm:cxn modelId="{5541A6A5-D3B4-424E-9688-E192A649C23B}" type="presOf" srcId="{42129240-0908-44C7-B801-6CDE2A7808FC}" destId="{F869BA49-27D9-4BB5-98BE-B328B50B29FF}" srcOrd="0" destOrd="0" presId="urn:microsoft.com/office/officeart/2005/8/layout/vList6"/>
    <dgm:cxn modelId="{B6F10CB2-AA2E-4725-89BA-56BFD625B6F1}" srcId="{EFA53FF7-61F1-44EB-B8EC-0BF173EDFEAC}" destId="{D1D475BB-F333-4404-9569-69C6A75B0DEE}" srcOrd="0" destOrd="0" parTransId="{AFFCD4E8-DA12-4F97-9334-AFBCFA03ECDB}" sibTransId="{1A89575A-240F-4BBF-8F1E-BF693FE6570E}"/>
    <dgm:cxn modelId="{887B76B6-EAE4-4E47-A588-3CB662CE72DB}" type="presOf" srcId="{8DE34C2A-0A85-4FED-8DD9-414DA3043311}" destId="{55528105-5AF5-4721-A719-B34D8CF56ABD}" srcOrd="0" destOrd="0" presId="urn:microsoft.com/office/officeart/2005/8/layout/vList6"/>
    <dgm:cxn modelId="{E034BABA-71AD-4755-8EFE-DB811F176A04}" srcId="{D0416A1E-5945-4A63-A784-3B6D39992E94}" destId="{050B56E3-7596-4B8C-891A-6348700C6504}" srcOrd="1" destOrd="0" parTransId="{BDB0EDC7-BABF-4EFE-B7A4-EFCA15A00EB3}" sibTransId="{BCB80D79-42F9-4AE7-B0C3-FE175D77004F}"/>
    <dgm:cxn modelId="{FD71E3BC-CC92-416E-81FC-8FC5A311F775}" type="presOf" srcId="{9C907597-DF97-4873-A2D0-B8D4063AD14D}" destId="{B9859588-13BB-46B7-9AB7-6748566FF834}" srcOrd="0" destOrd="0" presId="urn:microsoft.com/office/officeart/2005/8/layout/vList6"/>
    <dgm:cxn modelId="{4D3716C0-65CB-445B-B1A8-BBE6B0D729CC}" srcId="{D0416A1E-5945-4A63-A784-3B6D39992E94}" destId="{8D28B2EF-3D4B-44C2-AA8B-496B33DCA305}" srcOrd="2" destOrd="0" parTransId="{EA37DCA0-639C-4B4F-8D40-C5A416A7AA97}" sibTransId="{A70D153C-768A-4F10-964C-6ACE083CDA8F}"/>
    <dgm:cxn modelId="{E6AA4AC5-080D-46A1-94D3-19D4FB2F170F}" type="presOf" srcId="{5C5CFA2F-61E0-416B-96EF-C779640795DD}" destId="{849C12D9-5940-48D2-AE2B-6FB18E8641CF}" srcOrd="0" destOrd="0" presId="urn:microsoft.com/office/officeart/2005/8/layout/vList6"/>
    <dgm:cxn modelId="{4BFF39CC-43CF-4BB6-8B7F-A0901B4628CD}" type="presOf" srcId="{8D28B2EF-3D4B-44C2-AA8B-496B33DCA305}" destId="{95A669B5-A016-4DF1-B770-6B7B71672900}" srcOrd="0" destOrd="0" presId="urn:microsoft.com/office/officeart/2005/8/layout/vList6"/>
    <dgm:cxn modelId="{F5FE75D2-72B0-4067-AA4A-B462B3723D26}" srcId="{D0416A1E-5945-4A63-A784-3B6D39992E94}" destId="{8DE34C2A-0A85-4FED-8DD9-414DA3043311}" srcOrd="3" destOrd="0" parTransId="{C5E12E14-67C8-4749-8AC1-1D1AF3C6E1BE}" sibTransId="{CCF9BBA1-8BCE-4179-AD83-CC3F03EE6074}"/>
    <dgm:cxn modelId="{EA62F9D4-9D59-44C2-95E6-0382CA740699}" srcId="{5C779D55-05F4-49E0-AD11-ECE07A898835}" destId="{9C907597-DF97-4873-A2D0-B8D4063AD14D}" srcOrd="0" destOrd="0" parTransId="{256566F6-A771-4627-A169-3C46F4125031}" sibTransId="{C6DEAA5C-CED9-4512-AFF3-6D4E08F7163E}"/>
    <dgm:cxn modelId="{99DCEDD9-3FE0-47EA-A097-A833D6D4207F}" type="presOf" srcId="{121716BD-E26E-4D4F-BCD0-F5E81E36D161}" destId="{3AD6743A-6A03-4A01-951E-F33284975336}" srcOrd="0" destOrd="0" presId="urn:microsoft.com/office/officeart/2005/8/layout/vList6"/>
    <dgm:cxn modelId="{E22DF8DB-195F-4C46-A71F-8BC0BE0C7287}" type="presOf" srcId="{D0416A1E-5945-4A63-A784-3B6D39992E94}" destId="{7A897CBB-5E42-4438-A502-84D92D686F89}" srcOrd="0" destOrd="0" presId="urn:microsoft.com/office/officeart/2005/8/layout/vList6"/>
    <dgm:cxn modelId="{55A2D9E7-7452-4A8D-B125-DB287D42D25C}" type="presOf" srcId="{300F6C47-E310-4297-A1C3-4F443B320022}" destId="{ECF8D2CA-1120-4F82-B3E8-6ED2610E048A}" srcOrd="0" destOrd="0" presId="urn:microsoft.com/office/officeart/2005/8/layout/vList6"/>
    <dgm:cxn modelId="{B6A66CB4-E3E5-4D04-8DB6-F3AA2392BD41}" type="presParOf" srcId="{7A897CBB-5E42-4438-A502-84D92D686F89}" destId="{88683F3F-0FC0-4F19-A1AA-8916CAEF7EB7}" srcOrd="0" destOrd="0" presId="urn:microsoft.com/office/officeart/2005/8/layout/vList6"/>
    <dgm:cxn modelId="{3093716A-61BE-476E-A9B8-D5BA125ED52F}" type="presParOf" srcId="{88683F3F-0FC0-4F19-A1AA-8916CAEF7EB7}" destId="{3E5449BD-F589-4BF2-94DC-D659FDC8249C}" srcOrd="0" destOrd="0" presId="urn:microsoft.com/office/officeart/2005/8/layout/vList6"/>
    <dgm:cxn modelId="{F26F1F7B-B6E7-4625-B52F-9B9B25FC87F0}" type="presParOf" srcId="{88683F3F-0FC0-4F19-A1AA-8916CAEF7EB7}" destId="{3AD6743A-6A03-4A01-951E-F33284975336}" srcOrd="1" destOrd="0" presId="urn:microsoft.com/office/officeart/2005/8/layout/vList6"/>
    <dgm:cxn modelId="{D45CE0BF-A08F-4841-B92A-4885C2FFD3F1}" type="presParOf" srcId="{7A897CBB-5E42-4438-A502-84D92D686F89}" destId="{8288960E-0F8A-4F8F-A2C4-79FE9AC4EDF2}" srcOrd="1" destOrd="0" presId="urn:microsoft.com/office/officeart/2005/8/layout/vList6"/>
    <dgm:cxn modelId="{077DBA29-6E3B-4A1C-A94B-39732B21F5E5}" type="presParOf" srcId="{7A897CBB-5E42-4438-A502-84D92D686F89}" destId="{AB1E7F74-54E7-4E21-B902-B4132B0C96FA}" srcOrd="2" destOrd="0" presId="urn:microsoft.com/office/officeart/2005/8/layout/vList6"/>
    <dgm:cxn modelId="{4DAE658D-647A-4C7D-8C35-F882BC902344}" type="presParOf" srcId="{AB1E7F74-54E7-4E21-B902-B4132B0C96FA}" destId="{1B6E211A-2BF7-42B6-A348-0830D546EC34}" srcOrd="0" destOrd="0" presId="urn:microsoft.com/office/officeart/2005/8/layout/vList6"/>
    <dgm:cxn modelId="{09B38949-54EE-46A2-B0EC-114BBD28CD7D}" type="presParOf" srcId="{AB1E7F74-54E7-4E21-B902-B4132B0C96FA}" destId="{EB9B67C0-8E33-4EE2-8157-E9AC223D1C52}" srcOrd="1" destOrd="0" presId="urn:microsoft.com/office/officeart/2005/8/layout/vList6"/>
    <dgm:cxn modelId="{9138B62B-508D-454E-899A-E40E89A9E74A}" type="presParOf" srcId="{7A897CBB-5E42-4438-A502-84D92D686F89}" destId="{F0C381C2-B9B2-42FA-9FF9-1FAD2A90D471}" srcOrd="3" destOrd="0" presId="urn:microsoft.com/office/officeart/2005/8/layout/vList6"/>
    <dgm:cxn modelId="{86CD5734-582F-404F-AADF-67C9BDA6BD25}" type="presParOf" srcId="{7A897CBB-5E42-4438-A502-84D92D686F89}" destId="{0556B50D-57C4-41B4-AE24-4C66E81AF9EE}" srcOrd="4" destOrd="0" presId="urn:microsoft.com/office/officeart/2005/8/layout/vList6"/>
    <dgm:cxn modelId="{8B6AC3E0-226A-4D4E-A764-72865B46CF33}" type="presParOf" srcId="{0556B50D-57C4-41B4-AE24-4C66E81AF9EE}" destId="{95A669B5-A016-4DF1-B770-6B7B71672900}" srcOrd="0" destOrd="0" presId="urn:microsoft.com/office/officeart/2005/8/layout/vList6"/>
    <dgm:cxn modelId="{C663969E-8ED4-4C39-9E8E-5C11A3BDA403}" type="presParOf" srcId="{0556B50D-57C4-41B4-AE24-4C66E81AF9EE}" destId="{D445F950-ECF2-425D-8299-C390A47B7BF5}" srcOrd="1" destOrd="0" presId="urn:microsoft.com/office/officeart/2005/8/layout/vList6"/>
    <dgm:cxn modelId="{605569AC-C031-4D42-8253-D6CAAB0730D9}" type="presParOf" srcId="{7A897CBB-5E42-4438-A502-84D92D686F89}" destId="{C94F26A5-9894-4636-A53F-12D990FE1086}" srcOrd="5" destOrd="0" presId="urn:microsoft.com/office/officeart/2005/8/layout/vList6"/>
    <dgm:cxn modelId="{6B6E3934-5228-49A5-8D43-CB296B060633}" type="presParOf" srcId="{7A897CBB-5E42-4438-A502-84D92D686F89}" destId="{0F13ADC3-AD47-4B35-AD36-4C7FD8EF9D4F}" srcOrd="6" destOrd="0" presId="urn:microsoft.com/office/officeart/2005/8/layout/vList6"/>
    <dgm:cxn modelId="{77BF893E-CD0C-4362-8C75-FBA872D3190A}" type="presParOf" srcId="{0F13ADC3-AD47-4B35-AD36-4C7FD8EF9D4F}" destId="{55528105-5AF5-4721-A719-B34D8CF56ABD}" srcOrd="0" destOrd="0" presId="urn:microsoft.com/office/officeart/2005/8/layout/vList6"/>
    <dgm:cxn modelId="{08DA43C2-BFE5-4F8A-81D3-3D9D66BB1333}" type="presParOf" srcId="{0F13ADC3-AD47-4B35-AD36-4C7FD8EF9D4F}" destId="{849C12D9-5940-48D2-AE2B-6FB18E8641CF}" srcOrd="1" destOrd="0" presId="urn:microsoft.com/office/officeart/2005/8/layout/vList6"/>
    <dgm:cxn modelId="{2490EBF9-D781-42F4-B542-CD6AE0EAF89A}" type="presParOf" srcId="{7A897CBB-5E42-4438-A502-84D92D686F89}" destId="{2503699C-B112-41FD-99F6-D4B454264A14}" srcOrd="7" destOrd="0" presId="urn:microsoft.com/office/officeart/2005/8/layout/vList6"/>
    <dgm:cxn modelId="{F04D88C3-8D4E-4026-AA35-C6B52CCE3266}" type="presParOf" srcId="{7A897CBB-5E42-4438-A502-84D92D686F89}" destId="{AD9B9E38-A6BC-4E86-999A-80037CE99B86}" srcOrd="8" destOrd="0" presId="urn:microsoft.com/office/officeart/2005/8/layout/vList6"/>
    <dgm:cxn modelId="{C2B0C73E-FF53-4CD7-92CB-D16DA78DA585}" type="presParOf" srcId="{AD9B9E38-A6BC-4E86-999A-80037CE99B86}" destId="{D3F37321-E895-4FB2-83E4-0FF003C7D81B}" srcOrd="0" destOrd="0" presId="urn:microsoft.com/office/officeart/2005/8/layout/vList6"/>
    <dgm:cxn modelId="{579D44ED-363F-4E58-A054-3659B36ED713}" type="presParOf" srcId="{AD9B9E38-A6BC-4E86-999A-80037CE99B86}" destId="{1D62D1D3-3FD7-4B06-AAC4-4CC488D51A1B}" srcOrd="1" destOrd="0" presId="urn:microsoft.com/office/officeart/2005/8/layout/vList6"/>
    <dgm:cxn modelId="{6DED68E9-4166-47EB-A36F-C39B2AF1F25A}" type="presParOf" srcId="{7A897CBB-5E42-4438-A502-84D92D686F89}" destId="{29BD15B8-1816-47E8-A449-B6E4D4F6CA51}" srcOrd="9" destOrd="0" presId="urn:microsoft.com/office/officeart/2005/8/layout/vList6"/>
    <dgm:cxn modelId="{4CD81EF9-9F40-4FBA-9946-8F3AEF020788}" type="presParOf" srcId="{7A897CBB-5E42-4438-A502-84D92D686F89}" destId="{A602A46D-5E3A-49EF-AD7E-81580412B990}" srcOrd="10" destOrd="0" presId="urn:microsoft.com/office/officeart/2005/8/layout/vList6"/>
    <dgm:cxn modelId="{43431F98-73C7-4DEA-860B-44BCE3E4232C}" type="presParOf" srcId="{A602A46D-5E3A-49EF-AD7E-81580412B990}" destId="{575F88DB-6BDF-4FE7-8972-8B08A141FD7D}" srcOrd="0" destOrd="0" presId="urn:microsoft.com/office/officeart/2005/8/layout/vList6"/>
    <dgm:cxn modelId="{98D58BAA-30E8-498C-8BC2-F35C012BA2C9}" type="presParOf" srcId="{A602A46D-5E3A-49EF-AD7E-81580412B990}" destId="{E02C6D93-C914-4612-A49E-A532C1AB4C73}" srcOrd="1" destOrd="0" presId="urn:microsoft.com/office/officeart/2005/8/layout/vList6"/>
    <dgm:cxn modelId="{57C96F92-B1C3-47AA-88D3-0898726B4A72}" type="presParOf" srcId="{7A897CBB-5E42-4438-A502-84D92D686F89}" destId="{19757174-690F-443C-8BD8-6DD55A0EA94D}" srcOrd="11" destOrd="0" presId="urn:microsoft.com/office/officeart/2005/8/layout/vList6"/>
    <dgm:cxn modelId="{D397B71F-9E70-40E4-8170-28376836141A}" type="presParOf" srcId="{7A897CBB-5E42-4438-A502-84D92D686F89}" destId="{12F95B0A-F019-4A25-A2DC-165651415E8A}" srcOrd="12" destOrd="0" presId="urn:microsoft.com/office/officeart/2005/8/layout/vList6"/>
    <dgm:cxn modelId="{9C54F078-F9A4-4D9B-A45C-59464D0507A8}" type="presParOf" srcId="{12F95B0A-F019-4A25-A2DC-165651415E8A}" destId="{ECF8D2CA-1120-4F82-B3E8-6ED2610E048A}" srcOrd="0" destOrd="0" presId="urn:microsoft.com/office/officeart/2005/8/layout/vList6"/>
    <dgm:cxn modelId="{36277691-B5DF-423E-9DBB-96249DE0D7A9}" type="presParOf" srcId="{12F95B0A-F019-4A25-A2DC-165651415E8A}" destId="{F869BA49-27D9-4BB5-98BE-B328B50B29FF}" srcOrd="1" destOrd="0" presId="urn:microsoft.com/office/officeart/2005/8/layout/vList6"/>
    <dgm:cxn modelId="{93EB7021-508F-4A63-97D0-3294DA87F869}" type="presParOf" srcId="{7A897CBB-5E42-4438-A502-84D92D686F89}" destId="{31B8D807-4426-4160-B96D-39340166FCF3}" srcOrd="13" destOrd="0" presId="urn:microsoft.com/office/officeart/2005/8/layout/vList6"/>
    <dgm:cxn modelId="{8D6D18DB-19D0-499C-9843-E96246BE90E6}" type="presParOf" srcId="{7A897CBB-5E42-4438-A502-84D92D686F89}" destId="{0716CC17-A133-4C37-B67F-DCFF2AC98F02}" srcOrd="14" destOrd="0" presId="urn:microsoft.com/office/officeart/2005/8/layout/vList6"/>
    <dgm:cxn modelId="{2177BDBF-E51E-4FD0-B8E6-05350DA4DF81}" type="presParOf" srcId="{0716CC17-A133-4C37-B67F-DCFF2AC98F02}" destId="{B9FECDD1-E560-4FEB-806A-3CAAAF215CAD}" srcOrd="0" destOrd="0" presId="urn:microsoft.com/office/officeart/2005/8/layout/vList6"/>
    <dgm:cxn modelId="{7F8983CE-90B7-4BC4-BBE8-30F68E5D2D5E}" type="presParOf" srcId="{0716CC17-A133-4C37-B67F-DCFF2AC98F02}" destId="{B9859588-13BB-46B7-9AB7-6748566FF834}"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9166B4-BA87-4EAA-9F90-D07B27A319C2}" type="doc">
      <dgm:prSet loTypeId="urn:microsoft.com/office/officeart/2005/8/layout/default" loCatId="list" qsTypeId="urn:microsoft.com/office/officeart/2005/8/quickstyle/simple1" qsCatId="simple" csTypeId="urn:microsoft.com/office/officeart/2005/8/colors/accent3_2" csCatId="accent3" phldr="1"/>
      <dgm:spPr/>
      <dgm:t>
        <a:bodyPr/>
        <a:lstStyle/>
        <a:p>
          <a:endParaRPr lang="en-US"/>
        </a:p>
      </dgm:t>
    </dgm:pt>
    <dgm:pt modelId="{2164D9DF-07C5-4F06-841D-7BFFF3C338B9}">
      <dgm:prSet phldrT="[Text]"/>
      <dgm:spPr>
        <a:solidFill>
          <a:schemeClr val="bg2">
            <a:lumMod val="10000"/>
          </a:schemeClr>
        </a:solidFill>
      </dgm:spPr>
      <dgm:t>
        <a:bodyPr/>
        <a:lstStyle/>
        <a:p>
          <a:r>
            <a:rPr lang="en-US" sz="1700" b="1" u="sng"/>
            <a:t>Local Hire Goals</a:t>
          </a:r>
        </a:p>
      </dgm:t>
    </dgm:pt>
    <dgm:pt modelId="{805D25B0-167E-49EA-860B-30F3B2D0AD50}" type="parTrans" cxnId="{C5B56818-5681-437E-87B6-93069A214D63}">
      <dgm:prSet/>
      <dgm:spPr/>
      <dgm:t>
        <a:bodyPr/>
        <a:lstStyle/>
        <a:p>
          <a:endParaRPr lang="en-US"/>
        </a:p>
      </dgm:t>
    </dgm:pt>
    <dgm:pt modelId="{9B06A941-A0BC-4096-A36E-5680DFB32A0C}" type="sibTrans" cxnId="{C5B56818-5681-437E-87B6-93069A214D63}">
      <dgm:prSet/>
      <dgm:spPr/>
      <dgm:t>
        <a:bodyPr/>
        <a:lstStyle/>
        <a:p>
          <a:endParaRPr lang="en-US"/>
        </a:p>
      </dgm:t>
    </dgm:pt>
    <dgm:pt modelId="{43A0AF9F-A502-47DC-8A9E-6D561EF7754A}">
      <dgm:prSet phldrT="[Text]" custT="1"/>
      <dgm:spPr>
        <a:solidFill>
          <a:schemeClr val="bg2">
            <a:lumMod val="10000"/>
          </a:schemeClr>
        </a:solidFill>
      </dgm:spPr>
      <dgm:t>
        <a:bodyPr/>
        <a:lstStyle/>
        <a:p>
          <a:r>
            <a:rPr lang="en-US" sz="1400"/>
            <a:t>Project components funded by public monies will require established local hire goals in the range of 20-25% and establish standardized work rules, hours, and holidays to ensure needs of construction workers are respected and protected.  Workplace population would include Sonoma, Marin, Mendocino, Napa, and Lake counties. </a:t>
          </a:r>
        </a:p>
      </dgm:t>
    </dgm:pt>
    <dgm:pt modelId="{79559235-D626-46E4-82C3-9DBCE9391F0F}" type="parTrans" cxnId="{0360EB1C-04BD-4229-9D01-8A2E5CD54E0D}">
      <dgm:prSet/>
      <dgm:spPr/>
      <dgm:t>
        <a:bodyPr/>
        <a:lstStyle/>
        <a:p>
          <a:endParaRPr lang="en-US"/>
        </a:p>
      </dgm:t>
    </dgm:pt>
    <dgm:pt modelId="{E050E28A-706B-4CB0-90FB-7821EE2072FA}" type="sibTrans" cxnId="{0360EB1C-04BD-4229-9D01-8A2E5CD54E0D}">
      <dgm:prSet/>
      <dgm:spPr/>
      <dgm:t>
        <a:bodyPr/>
        <a:lstStyle/>
        <a:p>
          <a:endParaRPr lang="en-US"/>
        </a:p>
      </dgm:t>
    </dgm:pt>
    <dgm:pt modelId="{010E0382-A457-480E-9199-E7CF5AE21E83}">
      <dgm:prSet phldrT="[Text]"/>
      <dgm:spPr>
        <a:solidFill>
          <a:schemeClr val="bg2">
            <a:lumMod val="10000"/>
          </a:schemeClr>
        </a:solidFill>
      </dgm:spPr>
      <dgm:t>
        <a:bodyPr/>
        <a:lstStyle/>
        <a:p>
          <a:r>
            <a:rPr lang="en-US" sz="1700" b="1" u="sng"/>
            <a:t>Payment of Prevailing Wages</a:t>
          </a:r>
        </a:p>
      </dgm:t>
    </dgm:pt>
    <dgm:pt modelId="{2CF66B36-40B5-46D7-A700-AC38F381701F}" type="parTrans" cxnId="{C7097C99-F8E0-4F75-B8DD-DFDA5FCEE23B}">
      <dgm:prSet/>
      <dgm:spPr/>
      <dgm:t>
        <a:bodyPr/>
        <a:lstStyle/>
        <a:p>
          <a:endParaRPr lang="en-US"/>
        </a:p>
      </dgm:t>
    </dgm:pt>
    <dgm:pt modelId="{440A40B2-CA1D-4F95-BC36-2E481EE68363}" type="sibTrans" cxnId="{C7097C99-F8E0-4F75-B8DD-DFDA5FCEE23B}">
      <dgm:prSet/>
      <dgm:spPr/>
      <dgm:t>
        <a:bodyPr/>
        <a:lstStyle/>
        <a:p>
          <a:endParaRPr lang="en-US"/>
        </a:p>
      </dgm:t>
    </dgm:pt>
    <dgm:pt modelId="{E5B7F372-9B35-4D1B-8B1C-07699DE51A53}">
      <dgm:prSet phldrT="[Text]"/>
      <dgm:spPr>
        <a:solidFill>
          <a:schemeClr val="bg2">
            <a:lumMod val="10000"/>
          </a:schemeClr>
        </a:solidFill>
      </dgm:spPr>
      <dgm:t>
        <a:bodyPr/>
        <a:lstStyle/>
        <a:p>
          <a:r>
            <a:rPr lang="en-US" sz="1700" b="1" u="sng"/>
            <a:t>Workforce Compliance Program</a:t>
          </a:r>
        </a:p>
      </dgm:t>
    </dgm:pt>
    <dgm:pt modelId="{B947D40B-7858-496E-AD0E-1D8B87C19C22}" type="parTrans" cxnId="{B8A3276B-1F84-4F42-96E7-16A4C9B517DA}">
      <dgm:prSet/>
      <dgm:spPr/>
      <dgm:t>
        <a:bodyPr/>
        <a:lstStyle/>
        <a:p>
          <a:endParaRPr lang="en-US"/>
        </a:p>
      </dgm:t>
    </dgm:pt>
    <dgm:pt modelId="{D3AFEB4C-9404-4973-892B-EEC645FDE089}" type="sibTrans" cxnId="{B8A3276B-1F84-4F42-96E7-16A4C9B517DA}">
      <dgm:prSet/>
      <dgm:spPr/>
      <dgm:t>
        <a:bodyPr/>
        <a:lstStyle/>
        <a:p>
          <a:endParaRPr lang="en-US"/>
        </a:p>
      </dgm:t>
    </dgm:pt>
    <dgm:pt modelId="{80365908-B11F-46D5-9C74-08872314EBA7}">
      <dgm:prSet phldrT="[Text]" custT="1"/>
      <dgm:spPr>
        <a:solidFill>
          <a:schemeClr val="bg2">
            <a:lumMod val="10000"/>
          </a:schemeClr>
        </a:solidFill>
      </dgm:spPr>
      <dgm:t>
        <a:bodyPr/>
        <a:lstStyle/>
        <a:p>
          <a:r>
            <a:rPr lang="en-US" sz="1600"/>
            <a:t>Any construction of publicly funded project components, will be subject to payment of prevailing wages and applicable apprenticeship requirements, to make specified health care expenditures for construction craft employees, as well as skilled and trained workforce</a:t>
          </a:r>
        </a:p>
      </dgm:t>
    </dgm:pt>
    <dgm:pt modelId="{9F864EC2-7DC3-4FA1-B610-BB7DF0E63C15}" type="parTrans" cxnId="{0E4333E5-F048-4015-91ED-904E89E6C92D}">
      <dgm:prSet/>
      <dgm:spPr/>
      <dgm:t>
        <a:bodyPr/>
        <a:lstStyle/>
        <a:p>
          <a:endParaRPr lang="en-US"/>
        </a:p>
      </dgm:t>
    </dgm:pt>
    <dgm:pt modelId="{AC455F58-2203-41A8-93B6-1DC5AD411E4F}" type="sibTrans" cxnId="{0E4333E5-F048-4015-91ED-904E89E6C92D}">
      <dgm:prSet/>
      <dgm:spPr/>
      <dgm:t>
        <a:bodyPr/>
        <a:lstStyle/>
        <a:p>
          <a:endParaRPr lang="en-US"/>
        </a:p>
      </dgm:t>
    </dgm:pt>
    <dgm:pt modelId="{FE4139A1-9C6C-4CCE-B7E7-627C18FFE25E}">
      <dgm:prSet phldrT="[Text]"/>
      <dgm:spPr>
        <a:solidFill>
          <a:schemeClr val="bg2">
            <a:lumMod val="10000"/>
          </a:schemeClr>
        </a:solidFill>
      </dgm:spPr>
      <dgm:t>
        <a:bodyPr/>
        <a:lstStyle/>
        <a:p>
          <a:r>
            <a:rPr lang="en-US" b="1" u="sng"/>
            <a:t>Compliance with agreed-upon labor standards </a:t>
          </a:r>
        </a:p>
      </dgm:t>
    </dgm:pt>
    <dgm:pt modelId="{697D872D-EB6D-474D-A3A8-570B073D0071}" type="parTrans" cxnId="{17573E7F-8E1E-4551-B995-DEABA57042AB}">
      <dgm:prSet/>
      <dgm:spPr/>
      <dgm:t>
        <a:bodyPr/>
        <a:lstStyle/>
        <a:p>
          <a:endParaRPr lang="en-US"/>
        </a:p>
      </dgm:t>
    </dgm:pt>
    <dgm:pt modelId="{7F670413-9502-4B0B-B135-5868EC062995}" type="sibTrans" cxnId="{17573E7F-8E1E-4551-B995-DEABA57042AB}">
      <dgm:prSet/>
      <dgm:spPr/>
      <dgm:t>
        <a:bodyPr/>
        <a:lstStyle/>
        <a:p>
          <a:endParaRPr lang="en-US"/>
        </a:p>
      </dgm:t>
    </dgm:pt>
    <dgm:pt modelId="{8D462AB4-5B62-4A07-B380-75452203C171}">
      <dgm:prSet custT="1"/>
      <dgm:spPr>
        <a:solidFill>
          <a:schemeClr val="bg2">
            <a:lumMod val="10000"/>
          </a:schemeClr>
        </a:solidFill>
      </dgm:spPr>
      <dgm:t>
        <a:bodyPr/>
        <a:lstStyle/>
        <a:p>
          <a:r>
            <a:rPr lang="en-US" sz="1600"/>
            <a:t>Workforce compliance program ensuring management and documentation of compliance with applicable federal, state, or local laws and regulations, including specific mandates for data security, privacy, and workplace security.</a:t>
          </a:r>
        </a:p>
      </dgm:t>
    </dgm:pt>
    <dgm:pt modelId="{123EC172-74A1-460F-907F-D03748F18C50}" type="parTrans" cxnId="{50134C7D-1289-4888-92A8-96DF6DCF64B0}">
      <dgm:prSet/>
      <dgm:spPr/>
      <dgm:t>
        <a:bodyPr/>
        <a:lstStyle/>
        <a:p>
          <a:endParaRPr lang="en-US"/>
        </a:p>
      </dgm:t>
    </dgm:pt>
    <dgm:pt modelId="{8D4ECBA3-9EDC-4A89-BDCE-459386B9B5C8}" type="sibTrans" cxnId="{50134C7D-1289-4888-92A8-96DF6DCF64B0}">
      <dgm:prSet/>
      <dgm:spPr/>
      <dgm:t>
        <a:bodyPr/>
        <a:lstStyle/>
        <a:p>
          <a:endParaRPr lang="en-US"/>
        </a:p>
      </dgm:t>
    </dgm:pt>
    <dgm:pt modelId="{24E68B5B-689E-4BE9-874E-F2819043EB30}">
      <dgm:prSet phldrT="[Text]"/>
      <dgm:spPr>
        <a:solidFill>
          <a:schemeClr val="bg2">
            <a:lumMod val="10000"/>
          </a:schemeClr>
        </a:solidFill>
      </dgm:spPr>
      <dgm:t>
        <a:bodyPr/>
        <a:lstStyle/>
        <a:p>
          <a:r>
            <a:rPr lang="en-US" sz="1700" b="1" u="sng"/>
            <a:t>Labor Peace Agreement for “Upscale Hotel” project component</a:t>
          </a:r>
        </a:p>
      </dgm:t>
    </dgm:pt>
    <dgm:pt modelId="{4FAD11EF-E8A9-4133-99D4-8D7B2CA9C772}" type="parTrans" cxnId="{89B123F4-7CC0-4FC5-ACAE-06DA7D234DF5}">
      <dgm:prSet/>
      <dgm:spPr/>
      <dgm:t>
        <a:bodyPr/>
        <a:lstStyle/>
        <a:p>
          <a:endParaRPr lang="en-US"/>
        </a:p>
      </dgm:t>
    </dgm:pt>
    <dgm:pt modelId="{FEEAC6CD-B11C-432A-832D-5B9C041066B7}" type="sibTrans" cxnId="{89B123F4-7CC0-4FC5-ACAE-06DA7D234DF5}">
      <dgm:prSet/>
      <dgm:spPr/>
      <dgm:t>
        <a:bodyPr/>
        <a:lstStyle/>
        <a:p>
          <a:endParaRPr lang="en-US"/>
        </a:p>
      </dgm:t>
    </dgm:pt>
    <dgm:pt modelId="{0577177E-65CE-4FE5-9DA3-94C981831E99}">
      <dgm:prSet phldrT="[Text]" custT="1"/>
      <dgm:spPr>
        <a:solidFill>
          <a:schemeClr val="bg2">
            <a:lumMod val="10000"/>
          </a:schemeClr>
        </a:solidFill>
      </dgm:spPr>
      <dgm:t>
        <a:bodyPr/>
        <a:lstStyle/>
        <a:p>
          <a:r>
            <a:rPr lang="en-US" sz="1400"/>
            <a:t>Conceptual plan includes the development of “upscale hotel.”  Depending on whether the City maintains a proprietary interest in the site of the hotel, the hotel and on-site restaurant may be subject to a Labor Peace Agreement that requires the hotel to remain neutral and allow access to the workplace at reasonable times to provide for certain organizing functions. </a:t>
          </a:r>
        </a:p>
      </dgm:t>
    </dgm:pt>
    <dgm:pt modelId="{68017DAE-AD30-4BCA-A012-4E9F999E68BE}" type="parTrans" cxnId="{7193F6BB-5190-4588-9967-908D671B0473}">
      <dgm:prSet/>
      <dgm:spPr/>
      <dgm:t>
        <a:bodyPr/>
        <a:lstStyle/>
        <a:p>
          <a:endParaRPr lang="en-US"/>
        </a:p>
      </dgm:t>
    </dgm:pt>
    <dgm:pt modelId="{A957BC6E-C739-49A2-B6B9-1F0FF22E528F}" type="sibTrans" cxnId="{7193F6BB-5190-4588-9967-908D671B0473}">
      <dgm:prSet/>
      <dgm:spPr/>
      <dgm:t>
        <a:bodyPr/>
        <a:lstStyle/>
        <a:p>
          <a:endParaRPr lang="en-US"/>
        </a:p>
      </dgm:t>
    </dgm:pt>
    <dgm:pt modelId="{E542ACAA-A097-4514-9494-11E8E8D24B90}">
      <dgm:prSet phldrT="[Text]"/>
      <dgm:spPr>
        <a:solidFill>
          <a:schemeClr val="bg2">
            <a:lumMod val="10000"/>
          </a:schemeClr>
        </a:solidFill>
      </dgm:spPr>
      <dgm:t>
        <a:bodyPr/>
        <a:lstStyle/>
        <a:p>
          <a:r>
            <a:rPr lang="en-US"/>
            <a:t>If City maintains proprietary interest in any project components, City will require developer to comply with agreed-upon labor standards including wage, health care, and apprenticeship standards. </a:t>
          </a:r>
        </a:p>
      </dgm:t>
    </dgm:pt>
    <dgm:pt modelId="{BC9D6A72-C980-41A6-B5C3-D8C7B1C13388}" type="parTrans" cxnId="{74D70E3F-712D-44F7-920D-C002283C4A82}">
      <dgm:prSet/>
      <dgm:spPr/>
      <dgm:t>
        <a:bodyPr/>
        <a:lstStyle/>
        <a:p>
          <a:endParaRPr lang="en-US"/>
        </a:p>
      </dgm:t>
    </dgm:pt>
    <dgm:pt modelId="{ACFE3251-389F-4441-8A33-E3EF1E29DBFF}" type="sibTrans" cxnId="{74D70E3F-712D-44F7-920D-C002283C4A82}">
      <dgm:prSet/>
      <dgm:spPr/>
      <dgm:t>
        <a:bodyPr/>
        <a:lstStyle/>
        <a:p>
          <a:endParaRPr lang="en-US"/>
        </a:p>
      </dgm:t>
    </dgm:pt>
    <dgm:pt modelId="{13DB5A9B-6584-47A6-A5D5-46F147C8F72D}" type="pres">
      <dgm:prSet presAssocID="{E99166B4-BA87-4EAA-9F90-D07B27A319C2}" presName="diagram" presStyleCnt="0">
        <dgm:presLayoutVars>
          <dgm:dir/>
          <dgm:resizeHandles val="exact"/>
        </dgm:presLayoutVars>
      </dgm:prSet>
      <dgm:spPr/>
    </dgm:pt>
    <dgm:pt modelId="{7996D95B-7A07-46C5-A48A-1FF392716208}" type="pres">
      <dgm:prSet presAssocID="{2164D9DF-07C5-4F06-841D-7BFFF3C338B9}" presName="node" presStyleLbl="node1" presStyleIdx="0" presStyleCnt="5">
        <dgm:presLayoutVars>
          <dgm:bulletEnabled val="1"/>
        </dgm:presLayoutVars>
      </dgm:prSet>
      <dgm:spPr/>
    </dgm:pt>
    <dgm:pt modelId="{E66AA99C-1271-4E98-AAA7-A1C68369ABF1}" type="pres">
      <dgm:prSet presAssocID="{9B06A941-A0BC-4096-A36E-5680DFB32A0C}" presName="sibTrans" presStyleCnt="0"/>
      <dgm:spPr/>
    </dgm:pt>
    <dgm:pt modelId="{B9FA21E7-038A-40D9-9990-DC1408339AB0}" type="pres">
      <dgm:prSet presAssocID="{010E0382-A457-480E-9199-E7CF5AE21E83}" presName="node" presStyleLbl="node1" presStyleIdx="1" presStyleCnt="5">
        <dgm:presLayoutVars>
          <dgm:bulletEnabled val="1"/>
        </dgm:presLayoutVars>
      </dgm:prSet>
      <dgm:spPr/>
    </dgm:pt>
    <dgm:pt modelId="{C39CC9F0-57DD-4781-BC33-6F6DA3AA9630}" type="pres">
      <dgm:prSet presAssocID="{440A40B2-CA1D-4F95-BC36-2E481EE68363}" presName="sibTrans" presStyleCnt="0"/>
      <dgm:spPr/>
    </dgm:pt>
    <dgm:pt modelId="{4F4A1FC1-91A8-4149-A05C-38E5AD9CEF21}" type="pres">
      <dgm:prSet presAssocID="{E5B7F372-9B35-4D1B-8B1C-07699DE51A53}" presName="node" presStyleLbl="node1" presStyleIdx="2" presStyleCnt="5">
        <dgm:presLayoutVars>
          <dgm:bulletEnabled val="1"/>
        </dgm:presLayoutVars>
      </dgm:prSet>
      <dgm:spPr/>
    </dgm:pt>
    <dgm:pt modelId="{09FFEDD9-DC5E-4F8B-8F5F-6FF51C6E8E44}" type="pres">
      <dgm:prSet presAssocID="{D3AFEB4C-9404-4973-892B-EEC645FDE089}" presName="sibTrans" presStyleCnt="0"/>
      <dgm:spPr/>
    </dgm:pt>
    <dgm:pt modelId="{96564990-A4C4-45EB-B2AB-5D70BA79AFDF}" type="pres">
      <dgm:prSet presAssocID="{24E68B5B-689E-4BE9-874E-F2819043EB30}" presName="node" presStyleLbl="node1" presStyleIdx="3" presStyleCnt="5">
        <dgm:presLayoutVars>
          <dgm:bulletEnabled val="1"/>
        </dgm:presLayoutVars>
      </dgm:prSet>
      <dgm:spPr/>
    </dgm:pt>
    <dgm:pt modelId="{2AFD9108-CD11-475E-A4D3-4A4915A7B4A9}" type="pres">
      <dgm:prSet presAssocID="{FEEAC6CD-B11C-432A-832D-5B9C041066B7}" presName="sibTrans" presStyleCnt="0"/>
      <dgm:spPr/>
    </dgm:pt>
    <dgm:pt modelId="{0F193117-6E0D-45D7-BEF2-E9A059A59230}" type="pres">
      <dgm:prSet presAssocID="{FE4139A1-9C6C-4CCE-B7E7-627C18FFE25E}" presName="node" presStyleLbl="node1" presStyleIdx="4" presStyleCnt="5">
        <dgm:presLayoutVars>
          <dgm:bulletEnabled val="1"/>
        </dgm:presLayoutVars>
      </dgm:prSet>
      <dgm:spPr/>
    </dgm:pt>
  </dgm:ptLst>
  <dgm:cxnLst>
    <dgm:cxn modelId="{1EF0630A-510B-45BB-9FB0-78322FC030D8}" type="presOf" srcId="{43A0AF9F-A502-47DC-8A9E-6D561EF7754A}" destId="{7996D95B-7A07-46C5-A48A-1FF392716208}" srcOrd="0" destOrd="1" presId="urn:microsoft.com/office/officeart/2005/8/layout/default"/>
    <dgm:cxn modelId="{C5B56818-5681-437E-87B6-93069A214D63}" srcId="{E99166B4-BA87-4EAA-9F90-D07B27A319C2}" destId="{2164D9DF-07C5-4F06-841D-7BFFF3C338B9}" srcOrd="0" destOrd="0" parTransId="{805D25B0-167E-49EA-860B-30F3B2D0AD50}" sibTransId="{9B06A941-A0BC-4096-A36E-5680DFB32A0C}"/>
    <dgm:cxn modelId="{52D0C319-117E-4C9E-BDA1-3F999FEF7A8A}" type="presOf" srcId="{24E68B5B-689E-4BE9-874E-F2819043EB30}" destId="{96564990-A4C4-45EB-B2AB-5D70BA79AFDF}" srcOrd="0" destOrd="0" presId="urn:microsoft.com/office/officeart/2005/8/layout/default"/>
    <dgm:cxn modelId="{0360EB1C-04BD-4229-9D01-8A2E5CD54E0D}" srcId="{2164D9DF-07C5-4F06-841D-7BFFF3C338B9}" destId="{43A0AF9F-A502-47DC-8A9E-6D561EF7754A}" srcOrd="0" destOrd="0" parTransId="{79559235-D626-46E4-82C3-9DBCE9391F0F}" sibTransId="{E050E28A-706B-4CB0-90FB-7821EE2072FA}"/>
    <dgm:cxn modelId="{02B1B12E-7148-4D4E-8B7F-D7C7B4824264}" type="presOf" srcId="{010E0382-A457-480E-9199-E7CF5AE21E83}" destId="{B9FA21E7-038A-40D9-9990-DC1408339AB0}" srcOrd="0" destOrd="0" presId="urn:microsoft.com/office/officeart/2005/8/layout/default"/>
    <dgm:cxn modelId="{74D70E3F-712D-44F7-920D-C002283C4A82}" srcId="{FE4139A1-9C6C-4CCE-B7E7-627C18FFE25E}" destId="{E542ACAA-A097-4514-9494-11E8E8D24B90}" srcOrd="0" destOrd="0" parTransId="{BC9D6A72-C980-41A6-B5C3-D8C7B1C13388}" sibTransId="{ACFE3251-389F-4441-8A33-E3EF1E29DBFF}"/>
    <dgm:cxn modelId="{C072BB5E-4DBA-4196-A34B-BE9158B26896}" type="presOf" srcId="{E542ACAA-A097-4514-9494-11E8E8D24B90}" destId="{0F193117-6E0D-45D7-BEF2-E9A059A59230}" srcOrd="0" destOrd="1" presId="urn:microsoft.com/office/officeart/2005/8/layout/default"/>
    <dgm:cxn modelId="{5640A567-7F76-4982-8241-A77827B9E9B7}" type="presOf" srcId="{80365908-B11F-46D5-9C74-08872314EBA7}" destId="{B9FA21E7-038A-40D9-9990-DC1408339AB0}" srcOrd="0" destOrd="1" presId="urn:microsoft.com/office/officeart/2005/8/layout/default"/>
    <dgm:cxn modelId="{B8A3276B-1F84-4F42-96E7-16A4C9B517DA}" srcId="{E99166B4-BA87-4EAA-9F90-D07B27A319C2}" destId="{E5B7F372-9B35-4D1B-8B1C-07699DE51A53}" srcOrd="2" destOrd="0" parTransId="{B947D40B-7858-496E-AD0E-1D8B87C19C22}" sibTransId="{D3AFEB4C-9404-4973-892B-EEC645FDE089}"/>
    <dgm:cxn modelId="{A629EA6D-99F4-4725-99AC-DF0496FBBFC9}" type="presOf" srcId="{E99166B4-BA87-4EAA-9F90-D07B27A319C2}" destId="{13DB5A9B-6584-47A6-A5D5-46F147C8F72D}" srcOrd="0" destOrd="0" presId="urn:microsoft.com/office/officeart/2005/8/layout/default"/>
    <dgm:cxn modelId="{93CC0155-5E62-4387-9A64-8997A83FECB4}" type="presOf" srcId="{8D462AB4-5B62-4A07-B380-75452203C171}" destId="{4F4A1FC1-91A8-4149-A05C-38E5AD9CEF21}" srcOrd="0" destOrd="1" presId="urn:microsoft.com/office/officeart/2005/8/layout/default"/>
    <dgm:cxn modelId="{50134C7D-1289-4888-92A8-96DF6DCF64B0}" srcId="{E5B7F372-9B35-4D1B-8B1C-07699DE51A53}" destId="{8D462AB4-5B62-4A07-B380-75452203C171}" srcOrd="0" destOrd="0" parTransId="{123EC172-74A1-460F-907F-D03748F18C50}" sibTransId="{8D4ECBA3-9EDC-4A89-BDCE-459386B9B5C8}"/>
    <dgm:cxn modelId="{68BD4F7D-03B7-440C-BBF4-85C9819D8741}" type="presOf" srcId="{0577177E-65CE-4FE5-9DA3-94C981831E99}" destId="{96564990-A4C4-45EB-B2AB-5D70BA79AFDF}" srcOrd="0" destOrd="1" presId="urn:microsoft.com/office/officeart/2005/8/layout/default"/>
    <dgm:cxn modelId="{17573E7F-8E1E-4551-B995-DEABA57042AB}" srcId="{E99166B4-BA87-4EAA-9F90-D07B27A319C2}" destId="{FE4139A1-9C6C-4CCE-B7E7-627C18FFE25E}" srcOrd="4" destOrd="0" parTransId="{697D872D-EB6D-474D-A3A8-570B073D0071}" sibTransId="{7F670413-9502-4B0B-B135-5868EC062995}"/>
    <dgm:cxn modelId="{C7097C99-F8E0-4F75-B8DD-DFDA5FCEE23B}" srcId="{E99166B4-BA87-4EAA-9F90-D07B27A319C2}" destId="{010E0382-A457-480E-9199-E7CF5AE21E83}" srcOrd="1" destOrd="0" parTransId="{2CF66B36-40B5-46D7-A700-AC38F381701F}" sibTransId="{440A40B2-CA1D-4F95-BC36-2E481EE68363}"/>
    <dgm:cxn modelId="{01499699-4C75-46C6-A490-7B19591F7FEA}" type="presOf" srcId="{E5B7F372-9B35-4D1B-8B1C-07699DE51A53}" destId="{4F4A1FC1-91A8-4149-A05C-38E5AD9CEF21}" srcOrd="0" destOrd="0" presId="urn:microsoft.com/office/officeart/2005/8/layout/default"/>
    <dgm:cxn modelId="{7193F6BB-5190-4588-9967-908D671B0473}" srcId="{24E68B5B-689E-4BE9-874E-F2819043EB30}" destId="{0577177E-65CE-4FE5-9DA3-94C981831E99}" srcOrd="0" destOrd="0" parTransId="{68017DAE-AD30-4BCA-A012-4E9F999E68BE}" sibTransId="{A957BC6E-C739-49A2-B6B9-1F0FF22E528F}"/>
    <dgm:cxn modelId="{8303B3BE-199C-445E-BFA3-75B070C4CC09}" type="presOf" srcId="{2164D9DF-07C5-4F06-841D-7BFFF3C338B9}" destId="{7996D95B-7A07-46C5-A48A-1FF392716208}" srcOrd="0" destOrd="0" presId="urn:microsoft.com/office/officeart/2005/8/layout/default"/>
    <dgm:cxn modelId="{F67F21D2-5268-40D1-8814-32EAC893C15F}" type="presOf" srcId="{FE4139A1-9C6C-4CCE-B7E7-627C18FFE25E}" destId="{0F193117-6E0D-45D7-BEF2-E9A059A59230}" srcOrd="0" destOrd="0" presId="urn:microsoft.com/office/officeart/2005/8/layout/default"/>
    <dgm:cxn modelId="{0E4333E5-F048-4015-91ED-904E89E6C92D}" srcId="{010E0382-A457-480E-9199-E7CF5AE21E83}" destId="{80365908-B11F-46D5-9C74-08872314EBA7}" srcOrd="0" destOrd="0" parTransId="{9F864EC2-7DC3-4FA1-B610-BB7DF0E63C15}" sibTransId="{AC455F58-2203-41A8-93B6-1DC5AD411E4F}"/>
    <dgm:cxn modelId="{89B123F4-7CC0-4FC5-ACAE-06DA7D234DF5}" srcId="{E99166B4-BA87-4EAA-9F90-D07B27A319C2}" destId="{24E68B5B-689E-4BE9-874E-F2819043EB30}" srcOrd="3" destOrd="0" parTransId="{4FAD11EF-E8A9-4133-99D4-8D7B2CA9C772}" sibTransId="{FEEAC6CD-B11C-432A-832D-5B9C041066B7}"/>
    <dgm:cxn modelId="{94E3101B-A453-4A8D-964E-F3976DC35ED1}" type="presParOf" srcId="{13DB5A9B-6584-47A6-A5D5-46F147C8F72D}" destId="{7996D95B-7A07-46C5-A48A-1FF392716208}" srcOrd="0" destOrd="0" presId="urn:microsoft.com/office/officeart/2005/8/layout/default"/>
    <dgm:cxn modelId="{A7285448-8D27-40AB-9214-6586B841D349}" type="presParOf" srcId="{13DB5A9B-6584-47A6-A5D5-46F147C8F72D}" destId="{E66AA99C-1271-4E98-AAA7-A1C68369ABF1}" srcOrd="1" destOrd="0" presId="urn:microsoft.com/office/officeart/2005/8/layout/default"/>
    <dgm:cxn modelId="{F33F4583-63CC-4EC2-BF7A-3CEECC8456F4}" type="presParOf" srcId="{13DB5A9B-6584-47A6-A5D5-46F147C8F72D}" destId="{B9FA21E7-038A-40D9-9990-DC1408339AB0}" srcOrd="2" destOrd="0" presId="urn:microsoft.com/office/officeart/2005/8/layout/default"/>
    <dgm:cxn modelId="{2DADBA14-37DA-47CB-A98B-05F150C2A02F}" type="presParOf" srcId="{13DB5A9B-6584-47A6-A5D5-46F147C8F72D}" destId="{C39CC9F0-57DD-4781-BC33-6F6DA3AA9630}" srcOrd="3" destOrd="0" presId="urn:microsoft.com/office/officeart/2005/8/layout/default"/>
    <dgm:cxn modelId="{9D2E69D8-6ED8-45E9-BA20-6C6F9A8843E5}" type="presParOf" srcId="{13DB5A9B-6584-47A6-A5D5-46F147C8F72D}" destId="{4F4A1FC1-91A8-4149-A05C-38E5AD9CEF21}" srcOrd="4" destOrd="0" presId="urn:microsoft.com/office/officeart/2005/8/layout/default"/>
    <dgm:cxn modelId="{78796EBD-9809-4507-A7EE-AA065293467C}" type="presParOf" srcId="{13DB5A9B-6584-47A6-A5D5-46F147C8F72D}" destId="{09FFEDD9-DC5E-4F8B-8F5F-6FF51C6E8E44}" srcOrd="5" destOrd="0" presId="urn:microsoft.com/office/officeart/2005/8/layout/default"/>
    <dgm:cxn modelId="{3736EC35-9C48-4C0F-9D46-AFCD109F503B}" type="presParOf" srcId="{13DB5A9B-6584-47A6-A5D5-46F147C8F72D}" destId="{96564990-A4C4-45EB-B2AB-5D70BA79AFDF}" srcOrd="6" destOrd="0" presId="urn:microsoft.com/office/officeart/2005/8/layout/default"/>
    <dgm:cxn modelId="{3C414B98-C007-45DB-ABE9-A84F3774CA4E}" type="presParOf" srcId="{13DB5A9B-6584-47A6-A5D5-46F147C8F72D}" destId="{2AFD9108-CD11-475E-A4D3-4A4915A7B4A9}" srcOrd="7" destOrd="0" presId="urn:microsoft.com/office/officeart/2005/8/layout/default"/>
    <dgm:cxn modelId="{483E9CE5-551B-4B29-A2BB-1412BA95EEAC}" type="presParOf" srcId="{13DB5A9B-6584-47A6-A5D5-46F147C8F72D}" destId="{0F193117-6E0D-45D7-BEF2-E9A059A59230}"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8918DAB-8D98-4FD3-A320-32821A05A482}"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A2710B2-EEA6-4EEA-8F3F-1593C7A6E083}">
      <dgm:prSet/>
      <dgm:spPr/>
      <dgm:t>
        <a:bodyPr/>
        <a:lstStyle/>
        <a:p>
          <a:pPr>
            <a:lnSpc>
              <a:spcPct val="100000"/>
            </a:lnSpc>
            <a:defRPr b="1"/>
          </a:pPr>
          <a:r>
            <a:rPr lang="en-US" b="1"/>
            <a:t>Short-Term Strategies</a:t>
          </a:r>
          <a:endParaRPr lang="en-US"/>
        </a:p>
      </dgm:t>
    </dgm:pt>
    <dgm:pt modelId="{EA689296-9BC5-4C37-B305-3B1C0449F07B}" type="parTrans" cxnId="{3D09A473-78A4-4EC9-BAD7-07F0859FD021}">
      <dgm:prSet/>
      <dgm:spPr/>
      <dgm:t>
        <a:bodyPr/>
        <a:lstStyle/>
        <a:p>
          <a:endParaRPr lang="en-US"/>
        </a:p>
      </dgm:t>
    </dgm:pt>
    <dgm:pt modelId="{660C9E50-4CE5-477A-8CEF-064C2BC2D90D}" type="sibTrans" cxnId="{3D09A473-78A4-4EC9-BAD7-07F0859FD021}">
      <dgm:prSet/>
      <dgm:spPr/>
      <dgm:t>
        <a:bodyPr/>
        <a:lstStyle/>
        <a:p>
          <a:endParaRPr lang="en-US"/>
        </a:p>
      </dgm:t>
    </dgm:pt>
    <dgm:pt modelId="{55A0917B-1065-44EA-A617-6D2A88A3704C}">
      <dgm:prSet/>
      <dgm:spPr/>
      <dgm:t>
        <a:bodyPr/>
        <a:lstStyle/>
        <a:p>
          <a:pPr>
            <a:lnSpc>
              <a:spcPct val="100000"/>
            </a:lnSpc>
          </a:pPr>
          <a:r>
            <a:rPr lang="en-US"/>
            <a:t>Homeless outreach </a:t>
          </a:r>
        </a:p>
      </dgm:t>
    </dgm:pt>
    <dgm:pt modelId="{505A113F-918D-473F-9EFF-8F79C3DE2012}" type="parTrans" cxnId="{29246611-715A-4DBB-A40E-C9EB56969583}">
      <dgm:prSet/>
      <dgm:spPr/>
      <dgm:t>
        <a:bodyPr/>
        <a:lstStyle/>
        <a:p>
          <a:endParaRPr lang="en-US"/>
        </a:p>
      </dgm:t>
    </dgm:pt>
    <dgm:pt modelId="{8B3B1CC1-8253-46FD-BEF7-541C932CCDA6}" type="sibTrans" cxnId="{29246611-715A-4DBB-A40E-C9EB56969583}">
      <dgm:prSet/>
      <dgm:spPr/>
      <dgm:t>
        <a:bodyPr/>
        <a:lstStyle/>
        <a:p>
          <a:endParaRPr lang="en-US"/>
        </a:p>
      </dgm:t>
    </dgm:pt>
    <dgm:pt modelId="{40F419D5-B7B8-4C92-85F2-399AA217BCE6}">
      <dgm:prSet/>
      <dgm:spPr/>
      <dgm:t>
        <a:bodyPr/>
        <a:lstStyle/>
        <a:p>
          <a:pPr>
            <a:lnSpc>
              <a:spcPct val="100000"/>
            </a:lnSpc>
          </a:pPr>
          <a:r>
            <a:rPr lang="en-US"/>
            <a:t>Enforce and abate encampments which impact public health and safety </a:t>
          </a:r>
        </a:p>
      </dgm:t>
    </dgm:pt>
    <dgm:pt modelId="{1FDE44CD-DC82-4ED4-AA4F-F518D371B4C5}" type="parTrans" cxnId="{94359C8A-AA41-4169-9B01-6720717BA498}">
      <dgm:prSet/>
      <dgm:spPr/>
      <dgm:t>
        <a:bodyPr/>
        <a:lstStyle/>
        <a:p>
          <a:endParaRPr lang="en-US"/>
        </a:p>
      </dgm:t>
    </dgm:pt>
    <dgm:pt modelId="{F8021B60-7F45-4293-AA19-8EFAE822FDE3}" type="sibTrans" cxnId="{94359C8A-AA41-4169-9B01-6720717BA498}">
      <dgm:prSet/>
      <dgm:spPr/>
      <dgm:t>
        <a:bodyPr/>
        <a:lstStyle/>
        <a:p>
          <a:endParaRPr lang="en-US"/>
        </a:p>
      </dgm:t>
    </dgm:pt>
    <dgm:pt modelId="{13B66A9F-2C51-4C2F-AE6A-4BBE67AD322F}">
      <dgm:prSet/>
      <dgm:spPr/>
      <dgm:t>
        <a:bodyPr/>
        <a:lstStyle/>
        <a:p>
          <a:pPr>
            <a:lnSpc>
              <a:spcPct val="100000"/>
            </a:lnSpc>
          </a:pPr>
          <a:r>
            <a:rPr lang="en-US"/>
            <a:t>Dedicated City staffing</a:t>
          </a:r>
        </a:p>
      </dgm:t>
    </dgm:pt>
    <dgm:pt modelId="{1C60AE2C-3EE4-41D5-8DA4-5DA405EF65C4}" type="parTrans" cxnId="{FDDBCFBD-3277-4901-A9F4-A11263C0121B}">
      <dgm:prSet/>
      <dgm:spPr/>
      <dgm:t>
        <a:bodyPr/>
        <a:lstStyle/>
        <a:p>
          <a:endParaRPr lang="en-US"/>
        </a:p>
      </dgm:t>
    </dgm:pt>
    <dgm:pt modelId="{82380D48-1FED-4242-AEBD-3237D94E3553}" type="sibTrans" cxnId="{FDDBCFBD-3277-4901-A9F4-A11263C0121B}">
      <dgm:prSet/>
      <dgm:spPr/>
      <dgm:t>
        <a:bodyPr/>
        <a:lstStyle/>
        <a:p>
          <a:endParaRPr lang="en-US"/>
        </a:p>
      </dgm:t>
    </dgm:pt>
    <dgm:pt modelId="{417D0792-BB0E-4A21-BD94-707D908E71B0}">
      <dgm:prSet/>
      <dgm:spPr/>
      <dgm:t>
        <a:bodyPr/>
        <a:lstStyle/>
        <a:p>
          <a:pPr>
            <a:lnSpc>
              <a:spcPct val="100000"/>
            </a:lnSpc>
            <a:defRPr b="1"/>
          </a:pPr>
          <a:r>
            <a:rPr lang="en-US" b="1"/>
            <a:t>Mid-Term Strategies</a:t>
          </a:r>
          <a:endParaRPr lang="en-US"/>
        </a:p>
      </dgm:t>
    </dgm:pt>
    <dgm:pt modelId="{8F206EB4-9837-4FCE-9CD7-21BF5335C8D5}" type="parTrans" cxnId="{B319E196-045F-4031-A4F4-566733A2F3A5}">
      <dgm:prSet/>
      <dgm:spPr/>
      <dgm:t>
        <a:bodyPr/>
        <a:lstStyle/>
        <a:p>
          <a:endParaRPr lang="en-US"/>
        </a:p>
      </dgm:t>
    </dgm:pt>
    <dgm:pt modelId="{3FEB30C3-FAA3-4610-900C-4144EABBC335}" type="sibTrans" cxnId="{B319E196-045F-4031-A4F4-566733A2F3A5}">
      <dgm:prSet/>
      <dgm:spPr/>
      <dgm:t>
        <a:bodyPr/>
        <a:lstStyle/>
        <a:p>
          <a:endParaRPr lang="en-US"/>
        </a:p>
      </dgm:t>
    </dgm:pt>
    <dgm:pt modelId="{1FD88147-3C80-43B8-9D32-5EE84105D248}">
      <dgm:prSet/>
      <dgm:spPr/>
      <dgm:t>
        <a:bodyPr/>
        <a:lstStyle/>
        <a:p>
          <a:pPr>
            <a:lnSpc>
              <a:spcPct val="100000"/>
            </a:lnSpc>
          </a:pPr>
          <a:r>
            <a:rPr lang="en-US"/>
            <a:t>Roberts Lake "Safe Sleeping Program"</a:t>
          </a:r>
        </a:p>
      </dgm:t>
    </dgm:pt>
    <dgm:pt modelId="{FD501AC5-9E55-494C-A869-A809270FD6CB}" type="parTrans" cxnId="{0F5169E9-4CCD-4F5A-A8BF-180701659DB2}">
      <dgm:prSet/>
      <dgm:spPr/>
      <dgm:t>
        <a:bodyPr/>
        <a:lstStyle/>
        <a:p>
          <a:endParaRPr lang="en-US"/>
        </a:p>
      </dgm:t>
    </dgm:pt>
    <dgm:pt modelId="{76A9FC5C-BF20-4C31-925B-5DD42591216C}" type="sibTrans" cxnId="{0F5169E9-4CCD-4F5A-A8BF-180701659DB2}">
      <dgm:prSet/>
      <dgm:spPr/>
      <dgm:t>
        <a:bodyPr/>
        <a:lstStyle/>
        <a:p>
          <a:endParaRPr lang="en-US"/>
        </a:p>
      </dgm:t>
    </dgm:pt>
    <dgm:pt modelId="{13039CF0-180D-4AF4-8226-D0E250BB1281}">
      <dgm:prSet/>
      <dgm:spPr/>
      <dgm:t>
        <a:bodyPr/>
        <a:lstStyle/>
        <a:p>
          <a:pPr>
            <a:lnSpc>
              <a:spcPct val="100000"/>
            </a:lnSpc>
          </a:pPr>
          <a:r>
            <a:rPr lang="en-US" err="1"/>
            <a:t>Labath</a:t>
          </a:r>
          <a:r>
            <a:rPr lang="en-US"/>
            <a:t> Landing Interim Housing Program</a:t>
          </a:r>
        </a:p>
      </dgm:t>
    </dgm:pt>
    <dgm:pt modelId="{FB42F54D-3561-4327-81CE-5DAEAFF479F2}" type="parTrans" cxnId="{6D8F6590-29F0-4790-9125-A133109E8BDB}">
      <dgm:prSet/>
      <dgm:spPr/>
      <dgm:t>
        <a:bodyPr/>
        <a:lstStyle/>
        <a:p>
          <a:endParaRPr lang="en-US"/>
        </a:p>
      </dgm:t>
    </dgm:pt>
    <dgm:pt modelId="{9B665BCB-F031-4D5C-8585-6D19485C7DA3}" type="sibTrans" cxnId="{6D8F6590-29F0-4790-9125-A133109E8BDB}">
      <dgm:prSet/>
      <dgm:spPr/>
      <dgm:t>
        <a:bodyPr/>
        <a:lstStyle/>
        <a:p>
          <a:endParaRPr lang="en-US"/>
        </a:p>
      </dgm:t>
    </dgm:pt>
    <dgm:pt modelId="{EF26861D-F83A-43C4-97BE-711325E9E9D1}">
      <dgm:prSet/>
      <dgm:spPr/>
      <dgm:t>
        <a:bodyPr/>
        <a:lstStyle/>
        <a:p>
          <a:pPr>
            <a:lnSpc>
              <a:spcPct val="100000"/>
            </a:lnSpc>
          </a:pPr>
          <a:r>
            <a:rPr lang="en-US"/>
            <a:t>Service coordination between agencies</a:t>
          </a:r>
        </a:p>
      </dgm:t>
    </dgm:pt>
    <dgm:pt modelId="{A7BAA5FB-8002-4501-A55B-49AAE34D3627}" type="parTrans" cxnId="{DD466156-F4D8-460B-827C-53768406FE49}">
      <dgm:prSet/>
      <dgm:spPr/>
      <dgm:t>
        <a:bodyPr/>
        <a:lstStyle/>
        <a:p>
          <a:endParaRPr lang="en-US"/>
        </a:p>
      </dgm:t>
    </dgm:pt>
    <dgm:pt modelId="{A6EE79F1-8AF2-4C19-A1BB-8D07332E1B23}" type="sibTrans" cxnId="{DD466156-F4D8-460B-827C-53768406FE49}">
      <dgm:prSet/>
      <dgm:spPr/>
      <dgm:t>
        <a:bodyPr/>
        <a:lstStyle/>
        <a:p>
          <a:endParaRPr lang="en-US"/>
        </a:p>
      </dgm:t>
    </dgm:pt>
    <dgm:pt modelId="{1650C322-8C8E-4964-995B-74C3593671BF}">
      <dgm:prSet/>
      <dgm:spPr/>
      <dgm:t>
        <a:bodyPr/>
        <a:lstStyle/>
        <a:p>
          <a:pPr>
            <a:lnSpc>
              <a:spcPct val="100000"/>
            </a:lnSpc>
            <a:defRPr b="1"/>
          </a:pPr>
          <a:r>
            <a:rPr lang="en-US" b="1"/>
            <a:t>Long-Term Strategies</a:t>
          </a:r>
          <a:endParaRPr lang="en-US"/>
        </a:p>
      </dgm:t>
    </dgm:pt>
    <dgm:pt modelId="{FACE15C8-1C95-4E17-986A-C28CA7916B7E}" type="parTrans" cxnId="{E6933815-848A-4D68-85B4-DE709D07C2B2}">
      <dgm:prSet/>
      <dgm:spPr/>
      <dgm:t>
        <a:bodyPr/>
        <a:lstStyle/>
        <a:p>
          <a:endParaRPr lang="en-US"/>
        </a:p>
      </dgm:t>
    </dgm:pt>
    <dgm:pt modelId="{17B4911A-E0C4-4041-8E32-5EC8876D4656}" type="sibTrans" cxnId="{E6933815-848A-4D68-85B4-DE709D07C2B2}">
      <dgm:prSet/>
      <dgm:spPr/>
      <dgm:t>
        <a:bodyPr/>
        <a:lstStyle/>
        <a:p>
          <a:endParaRPr lang="en-US"/>
        </a:p>
      </dgm:t>
    </dgm:pt>
    <dgm:pt modelId="{D1BACCD3-BA91-4C1C-9577-3AD96D7528D2}">
      <dgm:prSet/>
      <dgm:spPr/>
      <dgm:t>
        <a:bodyPr/>
        <a:lstStyle/>
        <a:p>
          <a:pPr>
            <a:lnSpc>
              <a:spcPct val="100000"/>
            </a:lnSpc>
          </a:pPr>
          <a:r>
            <a:rPr lang="en-US"/>
            <a:t>SHARED – Shared Housing Program</a:t>
          </a:r>
        </a:p>
      </dgm:t>
    </dgm:pt>
    <dgm:pt modelId="{C0C1857E-CC2E-451A-AC70-8FAB89EA0F7A}" type="parTrans" cxnId="{012C5FF4-A21D-4588-9010-D93F8D65FB08}">
      <dgm:prSet/>
      <dgm:spPr/>
      <dgm:t>
        <a:bodyPr/>
        <a:lstStyle/>
        <a:p>
          <a:endParaRPr lang="en-US"/>
        </a:p>
      </dgm:t>
    </dgm:pt>
    <dgm:pt modelId="{3329C552-6AAC-4648-97FD-E563D9923BE3}" type="sibTrans" cxnId="{012C5FF4-A21D-4588-9010-D93F8D65FB08}">
      <dgm:prSet/>
      <dgm:spPr/>
      <dgm:t>
        <a:bodyPr/>
        <a:lstStyle/>
        <a:p>
          <a:endParaRPr lang="en-US"/>
        </a:p>
      </dgm:t>
    </dgm:pt>
    <dgm:pt modelId="{822DB313-C125-49A3-9A28-E9A10A8BFAED}">
      <dgm:prSet/>
      <dgm:spPr/>
      <dgm:t>
        <a:bodyPr/>
        <a:lstStyle/>
        <a:p>
          <a:pPr>
            <a:lnSpc>
              <a:spcPct val="100000"/>
            </a:lnSpc>
          </a:pPr>
          <a:r>
            <a:rPr lang="en-US"/>
            <a:t>Regional Coordination </a:t>
          </a:r>
        </a:p>
      </dgm:t>
    </dgm:pt>
    <dgm:pt modelId="{E6A254E4-4413-4216-8AB7-0C77056324E5}" type="parTrans" cxnId="{21C40AC1-603E-4E48-BFBB-CAD7365D2EA7}">
      <dgm:prSet/>
      <dgm:spPr/>
      <dgm:t>
        <a:bodyPr/>
        <a:lstStyle/>
        <a:p>
          <a:endParaRPr lang="en-US"/>
        </a:p>
      </dgm:t>
    </dgm:pt>
    <dgm:pt modelId="{2F004973-690B-4793-B1BB-9D5B5B7ECE2B}" type="sibTrans" cxnId="{21C40AC1-603E-4E48-BFBB-CAD7365D2EA7}">
      <dgm:prSet/>
      <dgm:spPr/>
      <dgm:t>
        <a:bodyPr/>
        <a:lstStyle/>
        <a:p>
          <a:endParaRPr lang="en-US"/>
        </a:p>
      </dgm:t>
    </dgm:pt>
    <dgm:pt modelId="{6927D890-1FC5-4128-866B-2EAD939C0F1F}">
      <dgm:prSet phldr="0"/>
      <dgm:spPr/>
      <dgm:t>
        <a:bodyPr/>
        <a:lstStyle/>
        <a:p>
          <a:pPr>
            <a:lnSpc>
              <a:spcPct val="100000"/>
            </a:lnSpc>
          </a:pPr>
          <a:r>
            <a:rPr lang="en-US" b="1">
              <a:latin typeface="Calibri Light" panose="020F0302020204030204"/>
            </a:rPr>
            <a:t>Master Lease Permanent Supportive Housing</a:t>
          </a:r>
        </a:p>
      </dgm:t>
    </dgm:pt>
    <dgm:pt modelId="{2B58FE78-6FA8-430A-9DBB-1186AF3336F4}" type="parTrans" cxnId="{CB4094C1-F2C9-4669-B01D-18AA8371D29C}">
      <dgm:prSet/>
      <dgm:spPr/>
    </dgm:pt>
    <dgm:pt modelId="{A4F857E1-A096-420D-AB3A-53EE9D49ABE9}" type="sibTrans" cxnId="{CB4094C1-F2C9-4669-B01D-18AA8371D29C}">
      <dgm:prSet/>
      <dgm:spPr/>
      <dgm:t>
        <a:bodyPr/>
        <a:lstStyle/>
        <a:p>
          <a:endParaRPr lang="en-US"/>
        </a:p>
      </dgm:t>
    </dgm:pt>
    <dgm:pt modelId="{50238FD8-BB00-4D35-B109-E2CEA7EA29F0}" type="pres">
      <dgm:prSet presAssocID="{78918DAB-8D98-4FD3-A320-32821A05A482}" presName="root" presStyleCnt="0">
        <dgm:presLayoutVars>
          <dgm:dir/>
          <dgm:resizeHandles val="exact"/>
        </dgm:presLayoutVars>
      </dgm:prSet>
      <dgm:spPr/>
    </dgm:pt>
    <dgm:pt modelId="{A1909A45-6535-4C94-AC30-7B63D5A943BB}" type="pres">
      <dgm:prSet presAssocID="{BA2710B2-EEA6-4EEA-8F3F-1593C7A6E083}" presName="compNode" presStyleCnt="0"/>
      <dgm:spPr/>
    </dgm:pt>
    <dgm:pt modelId="{0BF46BED-F110-4CE7-9814-300E75C21C13}" type="pres">
      <dgm:prSet presAssocID="{BA2710B2-EEA6-4EEA-8F3F-1593C7A6E08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BB8A43C6-3859-4C64-967B-A7294C71976B}" type="pres">
      <dgm:prSet presAssocID="{BA2710B2-EEA6-4EEA-8F3F-1593C7A6E083}" presName="iconSpace" presStyleCnt="0"/>
      <dgm:spPr/>
    </dgm:pt>
    <dgm:pt modelId="{FD23F4F0-0A81-49C0-A18B-AF55C3C9CD6C}" type="pres">
      <dgm:prSet presAssocID="{BA2710B2-EEA6-4EEA-8F3F-1593C7A6E083}" presName="parTx" presStyleLbl="revTx" presStyleIdx="0" presStyleCnt="6">
        <dgm:presLayoutVars>
          <dgm:chMax val="0"/>
          <dgm:chPref val="0"/>
        </dgm:presLayoutVars>
      </dgm:prSet>
      <dgm:spPr/>
    </dgm:pt>
    <dgm:pt modelId="{C298A55D-7C94-4A67-A527-74EE0D96B1DB}" type="pres">
      <dgm:prSet presAssocID="{BA2710B2-EEA6-4EEA-8F3F-1593C7A6E083}" presName="txSpace" presStyleCnt="0"/>
      <dgm:spPr/>
    </dgm:pt>
    <dgm:pt modelId="{E8C47A5D-1A26-4159-8D96-09F239838BA4}" type="pres">
      <dgm:prSet presAssocID="{BA2710B2-EEA6-4EEA-8F3F-1593C7A6E083}" presName="desTx" presStyleLbl="revTx" presStyleIdx="1" presStyleCnt="6">
        <dgm:presLayoutVars/>
      </dgm:prSet>
      <dgm:spPr/>
    </dgm:pt>
    <dgm:pt modelId="{C4A64993-4F54-41AD-BA76-7CE3D8FCE9AC}" type="pres">
      <dgm:prSet presAssocID="{660C9E50-4CE5-477A-8CEF-064C2BC2D90D}" presName="sibTrans" presStyleCnt="0"/>
      <dgm:spPr/>
    </dgm:pt>
    <dgm:pt modelId="{6ACC931E-F55B-45DF-AF6D-A20D131842EC}" type="pres">
      <dgm:prSet presAssocID="{417D0792-BB0E-4A21-BD94-707D908E71B0}" presName="compNode" presStyleCnt="0"/>
      <dgm:spPr/>
    </dgm:pt>
    <dgm:pt modelId="{F9A6F411-B013-4A35-B027-C1D61FCF8C32}" type="pres">
      <dgm:prSet presAssocID="{417D0792-BB0E-4A21-BD94-707D908E71B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me"/>
        </a:ext>
      </dgm:extLst>
    </dgm:pt>
    <dgm:pt modelId="{584EBD6C-A46D-49AC-A1DE-C4F4DC0EAA82}" type="pres">
      <dgm:prSet presAssocID="{417D0792-BB0E-4A21-BD94-707D908E71B0}" presName="iconSpace" presStyleCnt="0"/>
      <dgm:spPr/>
    </dgm:pt>
    <dgm:pt modelId="{A94B4091-EF13-445E-B26A-8D6C117FAA90}" type="pres">
      <dgm:prSet presAssocID="{417D0792-BB0E-4A21-BD94-707D908E71B0}" presName="parTx" presStyleLbl="revTx" presStyleIdx="2" presStyleCnt="6">
        <dgm:presLayoutVars>
          <dgm:chMax val="0"/>
          <dgm:chPref val="0"/>
        </dgm:presLayoutVars>
      </dgm:prSet>
      <dgm:spPr/>
    </dgm:pt>
    <dgm:pt modelId="{AC2E975B-E0F0-4EF2-8119-69F2DC9EA2E3}" type="pres">
      <dgm:prSet presAssocID="{417D0792-BB0E-4A21-BD94-707D908E71B0}" presName="txSpace" presStyleCnt="0"/>
      <dgm:spPr/>
    </dgm:pt>
    <dgm:pt modelId="{D42B7C85-E7D8-4073-A5CC-0F37097096B1}" type="pres">
      <dgm:prSet presAssocID="{417D0792-BB0E-4A21-BD94-707D908E71B0}" presName="desTx" presStyleLbl="revTx" presStyleIdx="3" presStyleCnt="6">
        <dgm:presLayoutVars/>
      </dgm:prSet>
      <dgm:spPr/>
    </dgm:pt>
    <dgm:pt modelId="{DCEC6D28-ADB3-463B-837F-C2CB6CB86308}" type="pres">
      <dgm:prSet presAssocID="{3FEB30C3-FAA3-4610-900C-4144EABBC335}" presName="sibTrans" presStyleCnt="0"/>
      <dgm:spPr/>
    </dgm:pt>
    <dgm:pt modelId="{2E8EEEF6-201E-44A4-B450-1FFDE665082A}" type="pres">
      <dgm:prSet presAssocID="{1650C322-8C8E-4964-995B-74C3593671BF}" presName="compNode" presStyleCnt="0"/>
      <dgm:spPr/>
    </dgm:pt>
    <dgm:pt modelId="{062809F6-7C7F-442D-99BB-03888C45BBDC}" type="pres">
      <dgm:prSet presAssocID="{1650C322-8C8E-4964-995B-74C3593671B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use"/>
        </a:ext>
      </dgm:extLst>
    </dgm:pt>
    <dgm:pt modelId="{4724D923-D669-4B4A-94D0-77062870C5F8}" type="pres">
      <dgm:prSet presAssocID="{1650C322-8C8E-4964-995B-74C3593671BF}" presName="iconSpace" presStyleCnt="0"/>
      <dgm:spPr/>
    </dgm:pt>
    <dgm:pt modelId="{31AB1106-1839-4E1F-B6A9-F7FD1D3AE842}" type="pres">
      <dgm:prSet presAssocID="{1650C322-8C8E-4964-995B-74C3593671BF}" presName="parTx" presStyleLbl="revTx" presStyleIdx="4" presStyleCnt="6">
        <dgm:presLayoutVars>
          <dgm:chMax val="0"/>
          <dgm:chPref val="0"/>
        </dgm:presLayoutVars>
      </dgm:prSet>
      <dgm:spPr/>
    </dgm:pt>
    <dgm:pt modelId="{17A9E261-4914-4254-AE57-23F22F28B355}" type="pres">
      <dgm:prSet presAssocID="{1650C322-8C8E-4964-995B-74C3593671BF}" presName="txSpace" presStyleCnt="0"/>
      <dgm:spPr/>
    </dgm:pt>
    <dgm:pt modelId="{A19D8E7E-77B6-41D6-90E2-B6B439EEB7A6}" type="pres">
      <dgm:prSet presAssocID="{1650C322-8C8E-4964-995B-74C3593671BF}" presName="desTx" presStyleLbl="revTx" presStyleIdx="5" presStyleCnt="6">
        <dgm:presLayoutVars/>
      </dgm:prSet>
      <dgm:spPr/>
    </dgm:pt>
  </dgm:ptLst>
  <dgm:cxnLst>
    <dgm:cxn modelId="{1CDFBD06-C61E-4DEC-80FB-BBE7E7B683ED}" type="presOf" srcId="{BA2710B2-EEA6-4EEA-8F3F-1593C7A6E083}" destId="{FD23F4F0-0A81-49C0-A18B-AF55C3C9CD6C}" srcOrd="0" destOrd="0" presId="urn:microsoft.com/office/officeart/2018/2/layout/IconLabelDescriptionList"/>
    <dgm:cxn modelId="{29246611-715A-4DBB-A40E-C9EB56969583}" srcId="{BA2710B2-EEA6-4EEA-8F3F-1593C7A6E083}" destId="{55A0917B-1065-44EA-A617-6D2A88A3704C}" srcOrd="0" destOrd="0" parTransId="{505A113F-918D-473F-9EFF-8F79C3DE2012}" sibTransId="{8B3B1CC1-8253-46FD-BEF7-541C932CCDA6}"/>
    <dgm:cxn modelId="{E6933815-848A-4D68-85B4-DE709D07C2B2}" srcId="{78918DAB-8D98-4FD3-A320-32821A05A482}" destId="{1650C322-8C8E-4964-995B-74C3593671BF}" srcOrd="2" destOrd="0" parTransId="{FACE15C8-1C95-4E17-986A-C28CA7916B7E}" sibTransId="{17B4911A-E0C4-4041-8E32-5EC8876D4656}"/>
    <dgm:cxn modelId="{6B5C2B3E-3E58-49C3-9069-776C0EE18DFD}" type="presOf" srcId="{822DB313-C125-49A3-9A28-E9A10A8BFAED}" destId="{A19D8E7E-77B6-41D6-90E2-B6B439EEB7A6}" srcOrd="0" destOrd="2" presId="urn:microsoft.com/office/officeart/2018/2/layout/IconLabelDescriptionList"/>
    <dgm:cxn modelId="{DCDF6444-37F5-488B-B8B5-37AE46188523}" type="presOf" srcId="{6927D890-1FC5-4128-866B-2EAD939C0F1F}" destId="{A19D8E7E-77B6-41D6-90E2-B6B439EEB7A6}" srcOrd="0" destOrd="0" presId="urn:microsoft.com/office/officeart/2018/2/layout/IconLabelDescriptionList"/>
    <dgm:cxn modelId="{5A26A870-CE36-4AA9-BE4C-AD949ABF0D4E}" type="presOf" srcId="{13039CF0-180D-4AF4-8226-D0E250BB1281}" destId="{D42B7C85-E7D8-4073-A5CC-0F37097096B1}" srcOrd="0" destOrd="1" presId="urn:microsoft.com/office/officeart/2018/2/layout/IconLabelDescriptionList"/>
    <dgm:cxn modelId="{CF804772-9689-4340-AA42-854354E6B504}" type="presOf" srcId="{40F419D5-B7B8-4C92-85F2-399AA217BCE6}" destId="{E8C47A5D-1A26-4159-8D96-09F239838BA4}" srcOrd="0" destOrd="1" presId="urn:microsoft.com/office/officeart/2018/2/layout/IconLabelDescriptionList"/>
    <dgm:cxn modelId="{3D09A473-78A4-4EC9-BAD7-07F0859FD021}" srcId="{78918DAB-8D98-4FD3-A320-32821A05A482}" destId="{BA2710B2-EEA6-4EEA-8F3F-1593C7A6E083}" srcOrd="0" destOrd="0" parTransId="{EA689296-9BC5-4C37-B305-3B1C0449F07B}" sibTransId="{660C9E50-4CE5-477A-8CEF-064C2BC2D90D}"/>
    <dgm:cxn modelId="{DD466156-F4D8-460B-827C-53768406FE49}" srcId="{417D0792-BB0E-4A21-BD94-707D908E71B0}" destId="{EF26861D-F83A-43C4-97BE-711325E9E9D1}" srcOrd="2" destOrd="0" parTransId="{A7BAA5FB-8002-4501-A55B-49AAE34D3627}" sibTransId="{A6EE79F1-8AF2-4C19-A1BB-8D07332E1B23}"/>
    <dgm:cxn modelId="{62E1E357-9AFA-4874-B3F8-B51366065810}" type="presOf" srcId="{417D0792-BB0E-4A21-BD94-707D908E71B0}" destId="{A94B4091-EF13-445E-B26A-8D6C117FAA90}" srcOrd="0" destOrd="0" presId="urn:microsoft.com/office/officeart/2018/2/layout/IconLabelDescriptionList"/>
    <dgm:cxn modelId="{037EB57A-EF02-4AF0-B92F-5B9B7D99AA07}" type="presOf" srcId="{55A0917B-1065-44EA-A617-6D2A88A3704C}" destId="{E8C47A5D-1A26-4159-8D96-09F239838BA4}" srcOrd="0" destOrd="0" presId="urn:microsoft.com/office/officeart/2018/2/layout/IconLabelDescriptionList"/>
    <dgm:cxn modelId="{28FDD77F-9656-4E82-96B4-9541CD312C6A}" type="presOf" srcId="{EF26861D-F83A-43C4-97BE-711325E9E9D1}" destId="{D42B7C85-E7D8-4073-A5CC-0F37097096B1}" srcOrd="0" destOrd="2" presId="urn:microsoft.com/office/officeart/2018/2/layout/IconLabelDescriptionList"/>
    <dgm:cxn modelId="{94359C8A-AA41-4169-9B01-6720717BA498}" srcId="{BA2710B2-EEA6-4EEA-8F3F-1593C7A6E083}" destId="{40F419D5-B7B8-4C92-85F2-399AA217BCE6}" srcOrd="1" destOrd="0" parTransId="{1FDE44CD-DC82-4ED4-AA4F-F518D371B4C5}" sibTransId="{F8021B60-7F45-4293-AA19-8EFAE822FDE3}"/>
    <dgm:cxn modelId="{6D8F6590-29F0-4790-9125-A133109E8BDB}" srcId="{417D0792-BB0E-4A21-BD94-707D908E71B0}" destId="{13039CF0-180D-4AF4-8226-D0E250BB1281}" srcOrd="1" destOrd="0" parTransId="{FB42F54D-3561-4327-81CE-5DAEAFF479F2}" sibTransId="{9B665BCB-F031-4D5C-8585-6D19485C7DA3}"/>
    <dgm:cxn modelId="{B319E196-045F-4031-A4F4-566733A2F3A5}" srcId="{78918DAB-8D98-4FD3-A320-32821A05A482}" destId="{417D0792-BB0E-4A21-BD94-707D908E71B0}" srcOrd="1" destOrd="0" parTransId="{8F206EB4-9837-4FCE-9CD7-21BF5335C8D5}" sibTransId="{3FEB30C3-FAA3-4610-900C-4144EABBC335}"/>
    <dgm:cxn modelId="{1C0F75BD-7202-439B-A508-BBD5D35D33AA}" type="presOf" srcId="{1650C322-8C8E-4964-995B-74C3593671BF}" destId="{31AB1106-1839-4E1F-B6A9-F7FD1D3AE842}" srcOrd="0" destOrd="0" presId="urn:microsoft.com/office/officeart/2018/2/layout/IconLabelDescriptionList"/>
    <dgm:cxn modelId="{FDDBCFBD-3277-4901-A9F4-A11263C0121B}" srcId="{BA2710B2-EEA6-4EEA-8F3F-1593C7A6E083}" destId="{13B66A9F-2C51-4C2F-AE6A-4BBE67AD322F}" srcOrd="2" destOrd="0" parTransId="{1C60AE2C-3EE4-41D5-8DA4-5DA405EF65C4}" sibTransId="{82380D48-1FED-4242-AEBD-3237D94E3553}"/>
    <dgm:cxn modelId="{21C40AC1-603E-4E48-BFBB-CAD7365D2EA7}" srcId="{1650C322-8C8E-4964-995B-74C3593671BF}" destId="{822DB313-C125-49A3-9A28-E9A10A8BFAED}" srcOrd="2" destOrd="0" parTransId="{E6A254E4-4413-4216-8AB7-0C77056324E5}" sibTransId="{2F004973-690B-4793-B1BB-9D5B5B7ECE2B}"/>
    <dgm:cxn modelId="{CB4094C1-F2C9-4669-B01D-18AA8371D29C}" srcId="{1650C322-8C8E-4964-995B-74C3593671BF}" destId="{6927D890-1FC5-4128-866B-2EAD939C0F1F}" srcOrd="0" destOrd="0" parTransId="{2B58FE78-6FA8-430A-9DBB-1186AF3336F4}" sibTransId="{A4F857E1-A096-420D-AB3A-53EE9D49ABE9}"/>
    <dgm:cxn modelId="{6E118BCD-8103-46A7-A660-FED9F3B09D59}" type="presOf" srcId="{13B66A9F-2C51-4C2F-AE6A-4BBE67AD322F}" destId="{E8C47A5D-1A26-4159-8D96-09F239838BA4}" srcOrd="0" destOrd="2" presId="urn:microsoft.com/office/officeart/2018/2/layout/IconLabelDescriptionList"/>
    <dgm:cxn modelId="{40D7D2D3-57A4-4E5A-BC1A-F45EA663CF25}" type="presOf" srcId="{D1BACCD3-BA91-4C1C-9577-3AD96D7528D2}" destId="{A19D8E7E-77B6-41D6-90E2-B6B439EEB7A6}" srcOrd="0" destOrd="1" presId="urn:microsoft.com/office/officeart/2018/2/layout/IconLabelDescriptionList"/>
    <dgm:cxn modelId="{0F5169E9-4CCD-4F5A-A8BF-180701659DB2}" srcId="{417D0792-BB0E-4A21-BD94-707D908E71B0}" destId="{1FD88147-3C80-43B8-9D32-5EE84105D248}" srcOrd="0" destOrd="0" parTransId="{FD501AC5-9E55-494C-A869-A809270FD6CB}" sibTransId="{76A9FC5C-BF20-4C31-925B-5DD42591216C}"/>
    <dgm:cxn modelId="{CE2A9DEF-F5ED-4097-8A8F-220673B62AE2}" type="presOf" srcId="{1FD88147-3C80-43B8-9D32-5EE84105D248}" destId="{D42B7C85-E7D8-4073-A5CC-0F37097096B1}" srcOrd="0" destOrd="0" presId="urn:microsoft.com/office/officeart/2018/2/layout/IconLabelDescriptionList"/>
    <dgm:cxn modelId="{012C5FF4-A21D-4588-9010-D93F8D65FB08}" srcId="{1650C322-8C8E-4964-995B-74C3593671BF}" destId="{D1BACCD3-BA91-4C1C-9577-3AD96D7528D2}" srcOrd="1" destOrd="0" parTransId="{C0C1857E-CC2E-451A-AC70-8FAB89EA0F7A}" sibTransId="{3329C552-6AAC-4648-97FD-E563D9923BE3}"/>
    <dgm:cxn modelId="{15343BFF-0D99-4157-9493-E55B14213170}" type="presOf" srcId="{78918DAB-8D98-4FD3-A320-32821A05A482}" destId="{50238FD8-BB00-4D35-B109-E2CEA7EA29F0}" srcOrd="0" destOrd="0" presId="urn:microsoft.com/office/officeart/2018/2/layout/IconLabelDescriptionList"/>
    <dgm:cxn modelId="{E0663EB5-3A4E-4CDD-80A3-1F79BEF49017}" type="presParOf" srcId="{50238FD8-BB00-4D35-B109-E2CEA7EA29F0}" destId="{A1909A45-6535-4C94-AC30-7B63D5A943BB}" srcOrd="0" destOrd="0" presId="urn:microsoft.com/office/officeart/2018/2/layout/IconLabelDescriptionList"/>
    <dgm:cxn modelId="{188E3D80-A085-4455-8DEA-1FE23C6D4C16}" type="presParOf" srcId="{A1909A45-6535-4C94-AC30-7B63D5A943BB}" destId="{0BF46BED-F110-4CE7-9814-300E75C21C13}" srcOrd="0" destOrd="0" presId="urn:microsoft.com/office/officeart/2018/2/layout/IconLabelDescriptionList"/>
    <dgm:cxn modelId="{C0EFAE04-4315-4A83-8E70-F8A750C000AA}" type="presParOf" srcId="{A1909A45-6535-4C94-AC30-7B63D5A943BB}" destId="{BB8A43C6-3859-4C64-967B-A7294C71976B}" srcOrd="1" destOrd="0" presId="urn:microsoft.com/office/officeart/2018/2/layout/IconLabelDescriptionList"/>
    <dgm:cxn modelId="{C3F73A70-195E-4AD0-93BF-8D73885ED7C4}" type="presParOf" srcId="{A1909A45-6535-4C94-AC30-7B63D5A943BB}" destId="{FD23F4F0-0A81-49C0-A18B-AF55C3C9CD6C}" srcOrd="2" destOrd="0" presId="urn:microsoft.com/office/officeart/2018/2/layout/IconLabelDescriptionList"/>
    <dgm:cxn modelId="{F6A2AE01-CC65-4677-BEEF-445650FCA54A}" type="presParOf" srcId="{A1909A45-6535-4C94-AC30-7B63D5A943BB}" destId="{C298A55D-7C94-4A67-A527-74EE0D96B1DB}" srcOrd="3" destOrd="0" presId="urn:microsoft.com/office/officeart/2018/2/layout/IconLabelDescriptionList"/>
    <dgm:cxn modelId="{ECB82995-2B6C-48C8-9D8E-94836F565F69}" type="presParOf" srcId="{A1909A45-6535-4C94-AC30-7B63D5A943BB}" destId="{E8C47A5D-1A26-4159-8D96-09F239838BA4}" srcOrd="4" destOrd="0" presId="urn:microsoft.com/office/officeart/2018/2/layout/IconLabelDescriptionList"/>
    <dgm:cxn modelId="{C4C2E09D-9918-48D1-832B-102CFD9AC9AA}" type="presParOf" srcId="{50238FD8-BB00-4D35-B109-E2CEA7EA29F0}" destId="{C4A64993-4F54-41AD-BA76-7CE3D8FCE9AC}" srcOrd="1" destOrd="0" presId="urn:microsoft.com/office/officeart/2018/2/layout/IconLabelDescriptionList"/>
    <dgm:cxn modelId="{3C357BBA-0F4B-498A-9419-7B81E5786FEB}" type="presParOf" srcId="{50238FD8-BB00-4D35-B109-E2CEA7EA29F0}" destId="{6ACC931E-F55B-45DF-AF6D-A20D131842EC}" srcOrd="2" destOrd="0" presId="urn:microsoft.com/office/officeart/2018/2/layout/IconLabelDescriptionList"/>
    <dgm:cxn modelId="{61361527-AD04-4E29-BD28-E380B420950F}" type="presParOf" srcId="{6ACC931E-F55B-45DF-AF6D-A20D131842EC}" destId="{F9A6F411-B013-4A35-B027-C1D61FCF8C32}" srcOrd="0" destOrd="0" presId="urn:microsoft.com/office/officeart/2018/2/layout/IconLabelDescriptionList"/>
    <dgm:cxn modelId="{466DEABC-5DA6-4168-9F27-0864C58A5109}" type="presParOf" srcId="{6ACC931E-F55B-45DF-AF6D-A20D131842EC}" destId="{584EBD6C-A46D-49AC-A1DE-C4F4DC0EAA82}" srcOrd="1" destOrd="0" presId="urn:microsoft.com/office/officeart/2018/2/layout/IconLabelDescriptionList"/>
    <dgm:cxn modelId="{201E1643-7B7A-404F-B163-091D6D4480AA}" type="presParOf" srcId="{6ACC931E-F55B-45DF-AF6D-A20D131842EC}" destId="{A94B4091-EF13-445E-B26A-8D6C117FAA90}" srcOrd="2" destOrd="0" presId="urn:microsoft.com/office/officeart/2018/2/layout/IconLabelDescriptionList"/>
    <dgm:cxn modelId="{47B2AB6F-FE3B-4DA7-BCAC-7C8913BD2BE9}" type="presParOf" srcId="{6ACC931E-F55B-45DF-AF6D-A20D131842EC}" destId="{AC2E975B-E0F0-4EF2-8119-69F2DC9EA2E3}" srcOrd="3" destOrd="0" presId="urn:microsoft.com/office/officeart/2018/2/layout/IconLabelDescriptionList"/>
    <dgm:cxn modelId="{82EC701D-EDE1-44ED-81BB-09EE3AC75B59}" type="presParOf" srcId="{6ACC931E-F55B-45DF-AF6D-A20D131842EC}" destId="{D42B7C85-E7D8-4073-A5CC-0F37097096B1}" srcOrd="4" destOrd="0" presId="urn:microsoft.com/office/officeart/2018/2/layout/IconLabelDescriptionList"/>
    <dgm:cxn modelId="{B6EFAA0B-0FA6-47F9-ADD2-07D42EC0040E}" type="presParOf" srcId="{50238FD8-BB00-4D35-B109-E2CEA7EA29F0}" destId="{DCEC6D28-ADB3-463B-837F-C2CB6CB86308}" srcOrd="3" destOrd="0" presId="urn:microsoft.com/office/officeart/2018/2/layout/IconLabelDescriptionList"/>
    <dgm:cxn modelId="{766D07D6-B78D-4FB0-84CB-8D00480162AD}" type="presParOf" srcId="{50238FD8-BB00-4D35-B109-E2CEA7EA29F0}" destId="{2E8EEEF6-201E-44A4-B450-1FFDE665082A}" srcOrd="4" destOrd="0" presId="urn:microsoft.com/office/officeart/2018/2/layout/IconLabelDescriptionList"/>
    <dgm:cxn modelId="{9ECF094E-08B5-435B-A3B5-1C3AA4E56C9C}" type="presParOf" srcId="{2E8EEEF6-201E-44A4-B450-1FFDE665082A}" destId="{062809F6-7C7F-442D-99BB-03888C45BBDC}" srcOrd="0" destOrd="0" presId="urn:microsoft.com/office/officeart/2018/2/layout/IconLabelDescriptionList"/>
    <dgm:cxn modelId="{2C0CF955-C23C-4FDE-9169-72AE6CEDC448}" type="presParOf" srcId="{2E8EEEF6-201E-44A4-B450-1FFDE665082A}" destId="{4724D923-D669-4B4A-94D0-77062870C5F8}" srcOrd="1" destOrd="0" presId="urn:microsoft.com/office/officeart/2018/2/layout/IconLabelDescriptionList"/>
    <dgm:cxn modelId="{CE69FB0B-691D-47B1-AA17-A7D1477BCF72}" type="presParOf" srcId="{2E8EEEF6-201E-44A4-B450-1FFDE665082A}" destId="{31AB1106-1839-4E1F-B6A9-F7FD1D3AE842}" srcOrd="2" destOrd="0" presId="urn:microsoft.com/office/officeart/2018/2/layout/IconLabelDescriptionList"/>
    <dgm:cxn modelId="{1B1B1A42-0060-4AF7-A0ED-8E85BC501C45}" type="presParOf" srcId="{2E8EEEF6-201E-44A4-B450-1FFDE665082A}" destId="{17A9E261-4914-4254-AE57-23F22F28B355}" srcOrd="3" destOrd="0" presId="urn:microsoft.com/office/officeart/2018/2/layout/IconLabelDescriptionList"/>
    <dgm:cxn modelId="{1AE4012B-4175-4C9F-9E05-48E4D71F6D99}" type="presParOf" srcId="{2E8EEEF6-201E-44A4-B450-1FFDE665082A}" destId="{A19D8E7E-77B6-41D6-90E2-B6B439EEB7A6}"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AC81D9-AC23-49F2-B797-8606AC696B77}">
      <dsp:nvSpPr>
        <dsp:cNvPr id="0" name=""/>
        <dsp:cNvSpPr/>
      </dsp:nvSpPr>
      <dsp:spPr>
        <a:xfrm>
          <a:off x="0" y="432"/>
          <a:ext cx="11180134" cy="5952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35BD53-614D-4407-B342-DA45D5452EE1}">
      <dsp:nvSpPr>
        <dsp:cNvPr id="0" name=""/>
        <dsp:cNvSpPr/>
      </dsp:nvSpPr>
      <dsp:spPr>
        <a:xfrm>
          <a:off x="180051" y="134355"/>
          <a:ext cx="327367" cy="3273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B485C1-1B8F-47A0-B709-5B5AFBE1F603}">
      <dsp:nvSpPr>
        <dsp:cNvPr id="0" name=""/>
        <dsp:cNvSpPr/>
      </dsp:nvSpPr>
      <dsp:spPr>
        <a:xfrm>
          <a:off x="687470" y="432"/>
          <a:ext cx="10492663" cy="595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993" tIns="62993" rIns="62993" bIns="62993" numCol="1" spcCol="1270" anchor="ctr" anchorCtr="0">
          <a:noAutofit/>
        </a:bodyPr>
        <a:lstStyle/>
        <a:p>
          <a:pPr marL="0" lvl="0" indent="0" algn="l" defTabSz="711200">
            <a:lnSpc>
              <a:spcPct val="100000"/>
            </a:lnSpc>
            <a:spcBef>
              <a:spcPct val="0"/>
            </a:spcBef>
            <a:spcAft>
              <a:spcPct val="35000"/>
            </a:spcAft>
            <a:buNone/>
          </a:pPr>
          <a:r>
            <a:rPr lang="en-US" sz="1600" b="1" kern="1200"/>
            <a:t>Downtown Rohnert Park Update</a:t>
          </a:r>
        </a:p>
      </dsp:txBody>
      <dsp:txXfrm>
        <a:off x="687470" y="432"/>
        <a:ext cx="10492663" cy="595212"/>
      </dsp:txXfrm>
    </dsp:sp>
    <dsp:sp modelId="{6070E591-91AB-408F-A929-702290CB42B4}">
      <dsp:nvSpPr>
        <dsp:cNvPr id="0" name=""/>
        <dsp:cNvSpPr/>
      </dsp:nvSpPr>
      <dsp:spPr>
        <a:xfrm>
          <a:off x="0" y="744448"/>
          <a:ext cx="11180134" cy="5952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D25F09-8728-429B-973B-724935B9D457}">
      <dsp:nvSpPr>
        <dsp:cNvPr id="0" name=""/>
        <dsp:cNvSpPr/>
      </dsp:nvSpPr>
      <dsp:spPr>
        <a:xfrm>
          <a:off x="180051" y="878371"/>
          <a:ext cx="327367" cy="3273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3C5F24-2B8F-43B5-8C82-708F92FD9F5E}">
      <dsp:nvSpPr>
        <dsp:cNvPr id="0" name=""/>
        <dsp:cNvSpPr/>
      </dsp:nvSpPr>
      <dsp:spPr>
        <a:xfrm>
          <a:off x="687470" y="744448"/>
          <a:ext cx="10492663" cy="595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993" tIns="62993" rIns="62993" bIns="62993" numCol="1" spcCol="1270" anchor="ctr" anchorCtr="0">
          <a:noAutofit/>
        </a:bodyPr>
        <a:lstStyle/>
        <a:p>
          <a:pPr marL="0" lvl="0" indent="0" algn="l" defTabSz="711200">
            <a:lnSpc>
              <a:spcPct val="100000"/>
            </a:lnSpc>
            <a:spcBef>
              <a:spcPct val="0"/>
            </a:spcBef>
            <a:spcAft>
              <a:spcPct val="35000"/>
            </a:spcAft>
            <a:buNone/>
          </a:pPr>
          <a:r>
            <a:rPr lang="en-US" sz="1600" b="1" kern="1200"/>
            <a:t>Homelessness Efforts in Rohnert Park</a:t>
          </a:r>
        </a:p>
      </dsp:txBody>
      <dsp:txXfrm>
        <a:off x="687470" y="744448"/>
        <a:ext cx="10492663" cy="595212"/>
      </dsp:txXfrm>
    </dsp:sp>
    <dsp:sp modelId="{C1B981DD-82CC-4D83-A2D4-F7E0F5FCA6A3}">
      <dsp:nvSpPr>
        <dsp:cNvPr id="0" name=""/>
        <dsp:cNvSpPr/>
      </dsp:nvSpPr>
      <dsp:spPr>
        <a:xfrm>
          <a:off x="0" y="1488464"/>
          <a:ext cx="11180134" cy="5952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DF6541-C10F-4EB4-9FC3-04BFC55B8170}">
      <dsp:nvSpPr>
        <dsp:cNvPr id="0" name=""/>
        <dsp:cNvSpPr/>
      </dsp:nvSpPr>
      <dsp:spPr>
        <a:xfrm>
          <a:off x="180051" y="1622387"/>
          <a:ext cx="327367" cy="32736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C5FB92-99DB-449A-AA30-3C84C4194A67}">
      <dsp:nvSpPr>
        <dsp:cNvPr id="0" name=""/>
        <dsp:cNvSpPr/>
      </dsp:nvSpPr>
      <dsp:spPr>
        <a:xfrm>
          <a:off x="687470" y="1488464"/>
          <a:ext cx="10492663" cy="595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993" tIns="62993" rIns="62993" bIns="62993" numCol="1" spcCol="1270" anchor="ctr" anchorCtr="0">
          <a:noAutofit/>
        </a:bodyPr>
        <a:lstStyle/>
        <a:p>
          <a:pPr marL="0" lvl="0" indent="0" algn="l" defTabSz="711200">
            <a:lnSpc>
              <a:spcPct val="100000"/>
            </a:lnSpc>
            <a:spcBef>
              <a:spcPct val="0"/>
            </a:spcBef>
            <a:spcAft>
              <a:spcPct val="35000"/>
            </a:spcAft>
            <a:buNone/>
          </a:pPr>
          <a:r>
            <a:rPr lang="en-US" sz="1600" b="1" kern="1200"/>
            <a:t>Economic Development in Rohnert Park</a:t>
          </a:r>
        </a:p>
      </dsp:txBody>
      <dsp:txXfrm>
        <a:off x="687470" y="1488464"/>
        <a:ext cx="10492663" cy="595212"/>
      </dsp:txXfrm>
    </dsp:sp>
    <dsp:sp modelId="{C4B4B54E-4122-4558-84A7-B5869F864DDA}">
      <dsp:nvSpPr>
        <dsp:cNvPr id="0" name=""/>
        <dsp:cNvSpPr/>
      </dsp:nvSpPr>
      <dsp:spPr>
        <a:xfrm>
          <a:off x="0" y="2232481"/>
          <a:ext cx="11180134" cy="5952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7573C5-F38E-4427-9FA5-ECA2379C18A2}">
      <dsp:nvSpPr>
        <dsp:cNvPr id="0" name=""/>
        <dsp:cNvSpPr/>
      </dsp:nvSpPr>
      <dsp:spPr>
        <a:xfrm>
          <a:off x="180051" y="2366403"/>
          <a:ext cx="327367" cy="32736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27744B-1846-444E-B474-2CB7725EC23C}">
      <dsp:nvSpPr>
        <dsp:cNvPr id="0" name=""/>
        <dsp:cNvSpPr/>
      </dsp:nvSpPr>
      <dsp:spPr>
        <a:xfrm>
          <a:off x="687470" y="2232481"/>
          <a:ext cx="10492663" cy="595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993" tIns="62993" rIns="62993" bIns="62993" numCol="1" spcCol="1270" anchor="ctr" anchorCtr="0">
          <a:noAutofit/>
        </a:bodyPr>
        <a:lstStyle/>
        <a:p>
          <a:pPr marL="0" lvl="0" indent="0" algn="l" defTabSz="711200">
            <a:lnSpc>
              <a:spcPct val="100000"/>
            </a:lnSpc>
            <a:spcBef>
              <a:spcPct val="0"/>
            </a:spcBef>
            <a:spcAft>
              <a:spcPct val="35000"/>
            </a:spcAft>
            <a:buNone/>
          </a:pPr>
          <a:r>
            <a:rPr lang="en-US" sz="1600" b="1" kern="1200"/>
            <a:t>Neighborhood Improvement Projects in District 3</a:t>
          </a:r>
        </a:p>
      </dsp:txBody>
      <dsp:txXfrm>
        <a:off x="687470" y="2232481"/>
        <a:ext cx="10492663" cy="595212"/>
      </dsp:txXfrm>
    </dsp:sp>
    <dsp:sp modelId="{93B1A6C8-A4EA-4BF0-892D-2A8C77A107EF}">
      <dsp:nvSpPr>
        <dsp:cNvPr id="0" name=""/>
        <dsp:cNvSpPr/>
      </dsp:nvSpPr>
      <dsp:spPr>
        <a:xfrm>
          <a:off x="0" y="2976497"/>
          <a:ext cx="11180134" cy="5952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60485C-A5FA-4DFE-B203-FF93D1188598}">
      <dsp:nvSpPr>
        <dsp:cNvPr id="0" name=""/>
        <dsp:cNvSpPr/>
      </dsp:nvSpPr>
      <dsp:spPr>
        <a:xfrm>
          <a:off x="180051" y="3110420"/>
          <a:ext cx="327367" cy="32736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42F43E-8626-4C09-8210-4FB5BBDEC2F1}">
      <dsp:nvSpPr>
        <dsp:cNvPr id="0" name=""/>
        <dsp:cNvSpPr/>
      </dsp:nvSpPr>
      <dsp:spPr>
        <a:xfrm>
          <a:off x="687470" y="2976497"/>
          <a:ext cx="10492663" cy="595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993" tIns="62993" rIns="62993" bIns="62993" numCol="1" spcCol="1270" anchor="ctr" anchorCtr="0">
          <a:noAutofit/>
        </a:bodyPr>
        <a:lstStyle/>
        <a:p>
          <a:pPr marL="0" lvl="0" indent="0" algn="l" defTabSz="711200">
            <a:lnSpc>
              <a:spcPct val="100000"/>
            </a:lnSpc>
            <a:spcBef>
              <a:spcPct val="0"/>
            </a:spcBef>
            <a:spcAft>
              <a:spcPct val="35000"/>
            </a:spcAft>
            <a:buNone/>
          </a:pPr>
          <a:r>
            <a:rPr lang="en-US" sz="1600" b="1" kern="1200"/>
            <a:t>Rohnert Park Creeks Update</a:t>
          </a:r>
        </a:p>
      </dsp:txBody>
      <dsp:txXfrm>
        <a:off x="687470" y="2976497"/>
        <a:ext cx="10492663" cy="595212"/>
      </dsp:txXfrm>
    </dsp:sp>
    <dsp:sp modelId="{E4A0CA45-B2CA-4897-882C-52447996F434}">
      <dsp:nvSpPr>
        <dsp:cNvPr id="0" name=""/>
        <dsp:cNvSpPr/>
      </dsp:nvSpPr>
      <dsp:spPr>
        <a:xfrm>
          <a:off x="0" y="3720513"/>
          <a:ext cx="11180134" cy="5952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CB4F99-A6B0-4BF4-9BC9-CEA0B6B996CF}">
      <dsp:nvSpPr>
        <dsp:cNvPr id="0" name=""/>
        <dsp:cNvSpPr/>
      </dsp:nvSpPr>
      <dsp:spPr>
        <a:xfrm>
          <a:off x="180051" y="3854436"/>
          <a:ext cx="327367" cy="32736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8B286F-D7BE-4BC6-8B08-25AC09D7A95B}">
      <dsp:nvSpPr>
        <dsp:cNvPr id="0" name=""/>
        <dsp:cNvSpPr/>
      </dsp:nvSpPr>
      <dsp:spPr>
        <a:xfrm>
          <a:off x="687470" y="3720513"/>
          <a:ext cx="10492663" cy="595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993" tIns="62993" rIns="62993" bIns="62993" numCol="1" spcCol="1270" anchor="ctr" anchorCtr="0">
          <a:noAutofit/>
        </a:bodyPr>
        <a:lstStyle/>
        <a:p>
          <a:pPr marL="0" lvl="0" indent="0" algn="l" defTabSz="711200">
            <a:lnSpc>
              <a:spcPct val="100000"/>
            </a:lnSpc>
            <a:spcBef>
              <a:spcPct val="0"/>
            </a:spcBef>
            <a:spcAft>
              <a:spcPct val="35000"/>
            </a:spcAft>
            <a:buNone/>
          </a:pPr>
          <a:r>
            <a:rPr lang="en-US" sz="1600" b="1" kern="1200"/>
            <a:t>Questions</a:t>
          </a:r>
        </a:p>
      </dsp:txBody>
      <dsp:txXfrm>
        <a:off x="687470" y="3720513"/>
        <a:ext cx="10492663" cy="595212"/>
      </dsp:txXfrm>
    </dsp:sp>
    <dsp:sp modelId="{95D07055-FE1D-4B46-A7A1-B7A024C4C9EA}">
      <dsp:nvSpPr>
        <dsp:cNvPr id="0" name=""/>
        <dsp:cNvSpPr/>
      </dsp:nvSpPr>
      <dsp:spPr>
        <a:xfrm>
          <a:off x="0" y="4464529"/>
          <a:ext cx="11180134" cy="5952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A09E93-F408-4184-A290-686608161CD7}">
      <dsp:nvSpPr>
        <dsp:cNvPr id="0" name=""/>
        <dsp:cNvSpPr/>
      </dsp:nvSpPr>
      <dsp:spPr>
        <a:xfrm>
          <a:off x="180051" y="4598452"/>
          <a:ext cx="327367" cy="327367"/>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53B1A8-E7F0-47A5-B265-5D052CD0BE68}">
      <dsp:nvSpPr>
        <dsp:cNvPr id="0" name=""/>
        <dsp:cNvSpPr/>
      </dsp:nvSpPr>
      <dsp:spPr>
        <a:xfrm>
          <a:off x="687470" y="4464529"/>
          <a:ext cx="10492663" cy="595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993" tIns="62993" rIns="62993" bIns="62993" numCol="1" spcCol="1270" anchor="ctr" anchorCtr="0">
          <a:noAutofit/>
        </a:bodyPr>
        <a:lstStyle/>
        <a:p>
          <a:pPr marL="0" lvl="0" indent="0" algn="l" defTabSz="711200">
            <a:lnSpc>
              <a:spcPct val="100000"/>
            </a:lnSpc>
            <a:spcBef>
              <a:spcPct val="0"/>
            </a:spcBef>
            <a:spcAft>
              <a:spcPct val="35000"/>
            </a:spcAft>
            <a:buNone/>
          </a:pPr>
          <a:r>
            <a:rPr lang="en-US" sz="1600" b="1" kern="1200"/>
            <a:t>Ways you Can Contact the City</a:t>
          </a:r>
        </a:p>
      </dsp:txBody>
      <dsp:txXfrm>
        <a:off x="687470" y="4464529"/>
        <a:ext cx="10492663" cy="5952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D6743A-6A03-4A01-951E-F33284975336}">
      <dsp:nvSpPr>
        <dsp:cNvPr id="0" name=""/>
        <dsp:cNvSpPr/>
      </dsp:nvSpPr>
      <dsp:spPr>
        <a:xfrm>
          <a:off x="4876800" y="1752"/>
          <a:ext cx="7315200" cy="622432"/>
        </a:xfrm>
        <a:prstGeom prst="rightArrow">
          <a:avLst>
            <a:gd name="adj1" fmla="val 75000"/>
            <a:gd name="adj2" fmla="val 5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t" anchorCtr="0">
          <a:noAutofit/>
        </a:bodyPr>
        <a:lstStyle/>
        <a:p>
          <a:pPr marL="285750" lvl="1" indent="-285750" algn="l" defTabSz="1333500">
            <a:lnSpc>
              <a:spcPct val="90000"/>
            </a:lnSpc>
            <a:spcBef>
              <a:spcPct val="0"/>
            </a:spcBef>
            <a:spcAft>
              <a:spcPct val="15000"/>
            </a:spcAft>
            <a:buChar char="•"/>
          </a:pPr>
          <a:r>
            <a:rPr lang="en-US" sz="3000" strike="sngStrike" kern="1200">
              <a:solidFill>
                <a:schemeClr val="tx1"/>
              </a:solidFill>
            </a:rPr>
            <a:t>On-site Project Introduction Meeting</a:t>
          </a:r>
        </a:p>
      </dsp:txBody>
      <dsp:txXfrm>
        <a:off x="4876800" y="79556"/>
        <a:ext cx="7081788" cy="466824"/>
      </dsp:txXfrm>
    </dsp:sp>
    <dsp:sp modelId="{3E5449BD-F589-4BF2-94DC-D659FDC8249C}">
      <dsp:nvSpPr>
        <dsp:cNvPr id="0" name=""/>
        <dsp:cNvSpPr/>
      </dsp:nvSpPr>
      <dsp:spPr>
        <a:xfrm>
          <a:off x="0" y="1752"/>
          <a:ext cx="4876800" cy="622432"/>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b="1" strike="sngStrike" kern="1200">
              <a:solidFill>
                <a:schemeClr val="tx1"/>
              </a:solidFill>
            </a:rPr>
            <a:t>11/30/2023</a:t>
          </a:r>
        </a:p>
      </dsp:txBody>
      <dsp:txXfrm>
        <a:off x="30385" y="32137"/>
        <a:ext cx="4816030" cy="561662"/>
      </dsp:txXfrm>
    </dsp:sp>
    <dsp:sp modelId="{EB9B67C0-8E33-4EE2-8157-E9AC223D1C52}">
      <dsp:nvSpPr>
        <dsp:cNvPr id="0" name=""/>
        <dsp:cNvSpPr/>
      </dsp:nvSpPr>
      <dsp:spPr>
        <a:xfrm>
          <a:off x="4876800" y="686428"/>
          <a:ext cx="7315200" cy="622432"/>
        </a:xfrm>
        <a:prstGeom prst="rightArrow">
          <a:avLst>
            <a:gd name="adj1" fmla="val 75000"/>
            <a:gd name="adj2" fmla="val 50000"/>
          </a:avLst>
        </a:prstGeom>
        <a:solidFill>
          <a:schemeClr val="accent3">
            <a:tint val="40000"/>
            <a:alpha val="90000"/>
            <a:hueOff val="289877"/>
            <a:satOff val="14286"/>
            <a:lumOff val="254"/>
            <a:alphaOff val="0"/>
          </a:schemeClr>
        </a:solidFill>
        <a:ln w="12700" cap="flat" cmpd="sng" algn="ctr">
          <a:solidFill>
            <a:schemeClr val="accent3">
              <a:tint val="40000"/>
              <a:alpha val="90000"/>
              <a:hueOff val="289877"/>
              <a:satOff val="14286"/>
              <a:lumOff val="25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t" anchorCtr="0">
          <a:noAutofit/>
        </a:bodyPr>
        <a:lstStyle/>
        <a:p>
          <a:pPr marL="285750" lvl="1" indent="-285750" algn="l" defTabSz="1333500">
            <a:lnSpc>
              <a:spcPct val="90000"/>
            </a:lnSpc>
            <a:spcBef>
              <a:spcPct val="0"/>
            </a:spcBef>
            <a:spcAft>
              <a:spcPct val="15000"/>
            </a:spcAft>
            <a:buChar char="•"/>
          </a:pPr>
          <a:r>
            <a:rPr lang="en-US" sz="3000" strike="sngStrike" kern="1200">
              <a:solidFill>
                <a:schemeClr val="tx1"/>
              </a:solidFill>
            </a:rPr>
            <a:t>Deadline for RFQ Questions</a:t>
          </a:r>
        </a:p>
      </dsp:txBody>
      <dsp:txXfrm>
        <a:off x="4876800" y="764232"/>
        <a:ext cx="7081788" cy="466824"/>
      </dsp:txXfrm>
    </dsp:sp>
    <dsp:sp modelId="{1B6E211A-2BF7-42B6-A348-0830D546EC34}">
      <dsp:nvSpPr>
        <dsp:cNvPr id="0" name=""/>
        <dsp:cNvSpPr/>
      </dsp:nvSpPr>
      <dsp:spPr>
        <a:xfrm>
          <a:off x="0" y="686428"/>
          <a:ext cx="4876800" cy="622432"/>
        </a:xfrm>
        <a:prstGeom prst="roundRect">
          <a:avLst/>
        </a:prstGeom>
        <a:solidFill>
          <a:schemeClr val="accent3">
            <a:hueOff val="387228"/>
            <a:satOff val="14286"/>
            <a:lumOff val="-21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b="1" strike="sngStrike" kern="1200">
              <a:solidFill>
                <a:schemeClr val="tx1"/>
              </a:solidFill>
            </a:rPr>
            <a:t>12/21/2023</a:t>
          </a:r>
        </a:p>
      </dsp:txBody>
      <dsp:txXfrm>
        <a:off x="30385" y="716813"/>
        <a:ext cx="4816030" cy="561662"/>
      </dsp:txXfrm>
    </dsp:sp>
    <dsp:sp modelId="{D445F950-ECF2-425D-8299-C390A47B7BF5}">
      <dsp:nvSpPr>
        <dsp:cNvPr id="0" name=""/>
        <dsp:cNvSpPr/>
      </dsp:nvSpPr>
      <dsp:spPr>
        <a:xfrm>
          <a:off x="4876800" y="1371103"/>
          <a:ext cx="7315200" cy="622432"/>
        </a:xfrm>
        <a:prstGeom prst="rightArrow">
          <a:avLst>
            <a:gd name="adj1" fmla="val 75000"/>
            <a:gd name="adj2" fmla="val 50000"/>
          </a:avLst>
        </a:prstGeom>
        <a:solidFill>
          <a:schemeClr val="accent3">
            <a:tint val="40000"/>
            <a:alpha val="90000"/>
            <a:hueOff val="579755"/>
            <a:satOff val="28571"/>
            <a:lumOff val="508"/>
            <a:alphaOff val="0"/>
          </a:schemeClr>
        </a:solidFill>
        <a:ln w="12700" cap="flat" cmpd="sng" algn="ctr">
          <a:solidFill>
            <a:schemeClr val="accent3">
              <a:tint val="40000"/>
              <a:alpha val="90000"/>
              <a:hueOff val="579755"/>
              <a:satOff val="28571"/>
              <a:lumOff val="5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t" anchorCtr="0">
          <a:noAutofit/>
        </a:bodyPr>
        <a:lstStyle/>
        <a:p>
          <a:pPr marL="285750" lvl="1" indent="-285750" algn="l" defTabSz="1333500">
            <a:lnSpc>
              <a:spcPct val="90000"/>
            </a:lnSpc>
            <a:spcBef>
              <a:spcPct val="0"/>
            </a:spcBef>
            <a:spcAft>
              <a:spcPct val="15000"/>
            </a:spcAft>
            <a:buChar char="•"/>
          </a:pPr>
          <a:r>
            <a:rPr lang="en-US" sz="3000" strike="sngStrike" kern="1200">
              <a:solidFill>
                <a:schemeClr val="tx1"/>
              </a:solidFill>
            </a:rPr>
            <a:t>RFQ Questions Addendum Released</a:t>
          </a:r>
        </a:p>
      </dsp:txBody>
      <dsp:txXfrm>
        <a:off x="4876800" y="1448907"/>
        <a:ext cx="7081788" cy="466824"/>
      </dsp:txXfrm>
    </dsp:sp>
    <dsp:sp modelId="{95A669B5-A016-4DF1-B770-6B7B71672900}">
      <dsp:nvSpPr>
        <dsp:cNvPr id="0" name=""/>
        <dsp:cNvSpPr/>
      </dsp:nvSpPr>
      <dsp:spPr>
        <a:xfrm>
          <a:off x="0" y="1371103"/>
          <a:ext cx="4876800" cy="622432"/>
        </a:xfrm>
        <a:prstGeom prst="roundRect">
          <a:avLst/>
        </a:prstGeom>
        <a:solidFill>
          <a:schemeClr val="accent3">
            <a:hueOff val="774457"/>
            <a:satOff val="28571"/>
            <a:lumOff val="-42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b="1" strike="sngStrike" kern="1200">
              <a:solidFill>
                <a:schemeClr val="tx1"/>
              </a:solidFill>
            </a:rPr>
            <a:t>1/8/2024</a:t>
          </a:r>
        </a:p>
      </dsp:txBody>
      <dsp:txXfrm>
        <a:off x="30385" y="1401488"/>
        <a:ext cx="4816030" cy="561662"/>
      </dsp:txXfrm>
    </dsp:sp>
    <dsp:sp modelId="{849C12D9-5940-48D2-AE2B-6FB18E8641CF}">
      <dsp:nvSpPr>
        <dsp:cNvPr id="0" name=""/>
        <dsp:cNvSpPr/>
      </dsp:nvSpPr>
      <dsp:spPr>
        <a:xfrm>
          <a:off x="4876800" y="2055779"/>
          <a:ext cx="7315200" cy="622432"/>
        </a:xfrm>
        <a:prstGeom prst="rightArrow">
          <a:avLst>
            <a:gd name="adj1" fmla="val 75000"/>
            <a:gd name="adj2" fmla="val 50000"/>
          </a:avLst>
        </a:prstGeom>
        <a:solidFill>
          <a:schemeClr val="accent3">
            <a:tint val="40000"/>
            <a:alpha val="90000"/>
            <a:hueOff val="869632"/>
            <a:satOff val="42857"/>
            <a:lumOff val="762"/>
            <a:alphaOff val="0"/>
          </a:schemeClr>
        </a:solidFill>
        <a:ln w="12700" cap="flat" cmpd="sng" algn="ctr">
          <a:solidFill>
            <a:schemeClr val="accent3">
              <a:tint val="40000"/>
              <a:alpha val="90000"/>
              <a:hueOff val="869632"/>
              <a:satOff val="42857"/>
              <a:lumOff val="76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t" anchorCtr="0">
          <a:noAutofit/>
        </a:bodyPr>
        <a:lstStyle/>
        <a:p>
          <a:pPr marL="285750" lvl="1" indent="-285750" algn="l" defTabSz="1333500">
            <a:lnSpc>
              <a:spcPct val="90000"/>
            </a:lnSpc>
            <a:spcBef>
              <a:spcPct val="0"/>
            </a:spcBef>
            <a:spcAft>
              <a:spcPct val="15000"/>
            </a:spcAft>
            <a:buChar char="•"/>
          </a:pPr>
          <a:r>
            <a:rPr lang="en-US" sz="3000" kern="1200">
              <a:solidFill>
                <a:schemeClr val="tx1"/>
              </a:solidFill>
            </a:rPr>
            <a:t>RFQ Closes</a:t>
          </a:r>
        </a:p>
      </dsp:txBody>
      <dsp:txXfrm>
        <a:off x="4876800" y="2133583"/>
        <a:ext cx="7081788" cy="466824"/>
      </dsp:txXfrm>
    </dsp:sp>
    <dsp:sp modelId="{55528105-5AF5-4721-A719-B34D8CF56ABD}">
      <dsp:nvSpPr>
        <dsp:cNvPr id="0" name=""/>
        <dsp:cNvSpPr/>
      </dsp:nvSpPr>
      <dsp:spPr>
        <a:xfrm>
          <a:off x="0" y="2055779"/>
          <a:ext cx="4876800" cy="622432"/>
        </a:xfrm>
        <a:prstGeom prst="roundRect">
          <a:avLst/>
        </a:prstGeom>
        <a:solidFill>
          <a:schemeClr val="accent3">
            <a:hueOff val="1161685"/>
            <a:satOff val="42857"/>
            <a:lumOff val="-63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b="1" kern="1200">
              <a:solidFill>
                <a:schemeClr val="tx1"/>
              </a:solidFill>
            </a:rPr>
            <a:t>1/22/2024</a:t>
          </a:r>
        </a:p>
      </dsp:txBody>
      <dsp:txXfrm>
        <a:off x="30385" y="2086164"/>
        <a:ext cx="4816030" cy="561662"/>
      </dsp:txXfrm>
    </dsp:sp>
    <dsp:sp modelId="{1D62D1D3-3FD7-4B06-AAC4-4CC488D51A1B}">
      <dsp:nvSpPr>
        <dsp:cNvPr id="0" name=""/>
        <dsp:cNvSpPr/>
      </dsp:nvSpPr>
      <dsp:spPr>
        <a:xfrm>
          <a:off x="4876800" y="2740455"/>
          <a:ext cx="7315200" cy="622432"/>
        </a:xfrm>
        <a:prstGeom prst="rightArrow">
          <a:avLst>
            <a:gd name="adj1" fmla="val 75000"/>
            <a:gd name="adj2" fmla="val 50000"/>
          </a:avLst>
        </a:prstGeom>
        <a:solidFill>
          <a:schemeClr val="accent3">
            <a:tint val="40000"/>
            <a:alpha val="90000"/>
            <a:hueOff val="1159509"/>
            <a:satOff val="57143"/>
            <a:lumOff val="1017"/>
            <a:alphaOff val="0"/>
          </a:schemeClr>
        </a:solidFill>
        <a:ln w="12700" cap="flat" cmpd="sng" algn="ctr">
          <a:solidFill>
            <a:schemeClr val="accent3">
              <a:tint val="40000"/>
              <a:alpha val="90000"/>
              <a:hueOff val="1159509"/>
              <a:satOff val="57143"/>
              <a:lumOff val="101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t" anchorCtr="0">
          <a:noAutofit/>
        </a:bodyPr>
        <a:lstStyle/>
        <a:p>
          <a:pPr marL="285750" lvl="1" indent="-285750" algn="l" defTabSz="1333500">
            <a:lnSpc>
              <a:spcPct val="90000"/>
            </a:lnSpc>
            <a:spcBef>
              <a:spcPct val="0"/>
            </a:spcBef>
            <a:spcAft>
              <a:spcPct val="15000"/>
            </a:spcAft>
            <a:buChar char="•"/>
          </a:pPr>
          <a:r>
            <a:rPr lang="en-US" sz="3000" kern="1200">
              <a:solidFill>
                <a:schemeClr val="tx1"/>
              </a:solidFill>
            </a:rPr>
            <a:t>City Review of Developer Qualifications</a:t>
          </a:r>
        </a:p>
      </dsp:txBody>
      <dsp:txXfrm>
        <a:off x="4876800" y="2818259"/>
        <a:ext cx="7081788" cy="466824"/>
      </dsp:txXfrm>
    </dsp:sp>
    <dsp:sp modelId="{D3F37321-E895-4FB2-83E4-0FF003C7D81B}">
      <dsp:nvSpPr>
        <dsp:cNvPr id="0" name=""/>
        <dsp:cNvSpPr/>
      </dsp:nvSpPr>
      <dsp:spPr>
        <a:xfrm>
          <a:off x="0" y="2740455"/>
          <a:ext cx="4876800" cy="622432"/>
        </a:xfrm>
        <a:prstGeom prst="roundRect">
          <a:avLst/>
        </a:prstGeom>
        <a:solidFill>
          <a:schemeClr val="accent3">
            <a:hueOff val="1548914"/>
            <a:satOff val="57143"/>
            <a:lumOff val="-84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b="1" kern="1200">
              <a:solidFill>
                <a:schemeClr val="tx1"/>
              </a:solidFill>
            </a:rPr>
            <a:t>Jan/Feb 2024</a:t>
          </a:r>
        </a:p>
      </dsp:txBody>
      <dsp:txXfrm>
        <a:off x="30385" y="2770840"/>
        <a:ext cx="4816030" cy="561662"/>
      </dsp:txXfrm>
    </dsp:sp>
    <dsp:sp modelId="{E02C6D93-C914-4612-A49E-A532C1AB4C73}">
      <dsp:nvSpPr>
        <dsp:cNvPr id="0" name=""/>
        <dsp:cNvSpPr/>
      </dsp:nvSpPr>
      <dsp:spPr>
        <a:xfrm>
          <a:off x="4876800" y="3425130"/>
          <a:ext cx="7315200" cy="622432"/>
        </a:xfrm>
        <a:prstGeom prst="rightArrow">
          <a:avLst>
            <a:gd name="adj1" fmla="val 75000"/>
            <a:gd name="adj2" fmla="val 50000"/>
          </a:avLst>
        </a:prstGeom>
        <a:solidFill>
          <a:schemeClr val="accent3">
            <a:tint val="40000"/>
            <a:alpha val="90000"/>
            <a:hueOff val="1449386"/>
            <a:satOff val="71429"/>
            <a:lumOff val="1271"/>
            <a:alphaOff val="0"/>
          </a:schemeClr>
        </a:solidFill>
        <a:ln w="12700" cap="flat" cmpd="sng" algn="ctr">
          <a:solidFill>
            <a:schemeClr val="accent3">
              <a:tint val="40000"/>
              <a:alpha val="90000"/>
              <a:hueOff val="1449386"/>
              <a:satOff val="71429"/>
              <a:lumOff val="127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t" anchorCtr="0">
          <a:noAutofit/>
        </a:bodyPr>
        <a:lstStyle/>
        <a:p>
          <a:pPr marL="285750" lvl="1" indent="-285750" algn="l" defTabSz="1333500">
            <a:lnSpc>
              <a:spcPct val="90000"/>
            </a:lnSpc>
            <a:spcBef>
              <a:spcPct val="0"/>
            </a:spcBef>
            <a:spcAft>
              <a:spcPct val="15000"/>
            </a:spcAft>
            <a:buChar char="•"/>
          </a:pPr>
          <a:r>
            <a:rPr lang="en-US" sz="3000" kern="1200">
              <a:solidFill>
                <a:schemeClr val="tx1"/>
              </a:solidFill>
            </a:rPr>
            <a:t>Interviews with Selected Developers</a:t>
          </a:r>
        </a:p>
      </dsp:txBody>
      <dsp:txXfrm>
        <a:off x="4876800" y="3502934"/>
        <a:ext cx="7081788" cy="466824"/>
      </dsp:txXfrm>
    </dsp:sp>
    <dsp:sp modelId="{575F88DB-6BDF-4FE7-8972-8B08A141FD7D}">
      <dsp:nvSpPr>
        <dsp:cNvPr id="0" name=""/>
        <dsp:cNvSpPr/>
      </dsp:nvSpPr>
      <dsp:spPr>
        <a:xfrm>
          <a:off x="0" y="3425130"/>
          <a:ext cx="4876800" cy="622432"/>
        </a:xfrm>
        <a:prstGeom prst="roundRect">
          <a:avLst/>
        </a:prstGeom>
        <a:solidFill>
          <a:schemeClr val="accent3">
            <a:hueOff val="1936142"/>
            <a:satOff val="71429"/>
            <a:lumOff val="-105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b="1" kern="1200">
              <a:solidFill>
                <a:schemeClr val="tx1"/>
              </a:solidFill>
            </a:rPr>
            <a:t>March/April 2024</a:t>
          </a:r>
        </a:p>
      </dsp:txBody>
      <dsp:txXfrm>
        <a:off x="30385" y="3455515"/>
        <a:ext cx="4816030" cy="561662"/>
      </dsp:txXfrm>
    </dsp:sp>
    <dsp:sp modelId="{F869BA49-27D9-4BB5-98BE-B328B50B29FF}">
      <dsp:nvSpPr>
        <dsp:cNvPr id="0" name=""/>
        <dsp:cNvSpPr/>
      </dsp:nvSpPr>
      <dsp:spPr>
        <a:xfrm>
          <a:off x="4876800" y="4109806"/>
          <a:ext cx="7315200" cy="622432"/>
        </a:xfrm>
        <a:prstGeom prst="rightArrow">
          <a:avLst>
            <a:gd name="adj1" fmla="val 75000"/>
            <a:gd name="adj2" fmla="val 50000"/>
          </a:avLst>
        </a:prstGeom>
        <a:solidFill>
          <a:schemeClr val="accent3">
            <a:tint val="40000"/>
            <a:alpha val="90000"/>
            <a:hueOff val="1739264"/>
            <a:satOff val="85714"/>
            <a:lumOff val="1525"/>
            <a:alphaOff val="0"/>
          </a:schemeClr>
        </a:solidFill>
        <a:ln w="12700" cap="flat" cmpd="sng" algn="ctr">
          <a:solidFill>
            <a:schemeClr val="accent3">
              <a:tint val="40000"/>
              <a:alpha val="90000"/>
              <a:hueOff val="1739264"/>
              <a:satOff val="85714"/>
              <a:lumOff val="152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t" anchorCtr="0">
          <a:noAutofit/>
        </a:bodyPr>
        <a:lstStyle/>
        <a:p>
          <a:pPr marL="285750" lvl="1" indent="-285750" algn="l" defTabSz="1333500">
            <a:lnSpc>
              <a:spcPct val="90000"/>
            </a:lnSpc>
            <a:spcBef>
              <a:spcPct val="0"/>
            </a:spcBef>
            <a:spcAft>
              <a:spcPct val="15000"/>
            </a:spcAft>
            <a:buChar char="•"/>
          </a:pPr>
          <a:r>
            <a:rPr lang="en-US" sz="3000" kern="1200">
              <a:solidFill>
                <a:schemeClr val="tx1"/>
              </a:solidFill>
            </a:rPr>
            <a:t>Site visits to developer project sites</a:t>
          </a:r>
        </a:p>
      </dsp:txBody>
      <dsp:txXfrm>
        <a:off x="4876800" y="4187610"/>
        <a:ext cx="7081788" cy="466824"/>
      </dsp:txXfrm>
    </dsp:sp>
    <dsp:sp modelId="{ECF8D2CA-1120-4F82-B3E8-6ED2610E048A}">
      <dsp:nvSpPr>
        <dsp:cNvPr id="0" name=""/>
        <dsp:cNvSpPr/>
      </dsp:nvSpPr>
      <dsp:spPr>
        <a:xfrm>
          <a:off x="0" y="4109806"/>
          <a:ext cx="4876800" cy="622432"/>
        </a:xfrm>
        <a:prstGeom prst="roundRect">
          <a:avLst/>
        </a:prstGeom>
        <a:solidFill>
          <a:schemeClr val="accent3">
            <a:hueOff val="2323371"/>
            <a:satOff val="85714"/>
            <a:lumOff val="-126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b="1" kern="1200">
              <a:solidFill>
                <a:schemeClr val="tx1"/>
              </a:solidFill>
            </a:rPr>
            <a:t>April/May 2024</a:t>
          </a:r>
        </a:p>
      </dsp:txBody>
      <dsp:txXfrm>
        <a:off x="30385" y="4140191"/>
        <a:ext cx="4816030" cy="561662"/>
      </dsp:txXfrm>
    </dsp:sp>
    <dsp:sp modelId="{B9859588-13BB-46B7-9AB7-6748566FF834}">
      <dsp:nvSpPr>
        <dsp:cNvPr id="0" name=""/>
        <dsp:cNvSpPr/>
      </dsp:nvSpPr>
      <dsp:spPr>
        <a:xfrm>
          <a:off x="4876800" y="4794481"/>
          <a:ext cx="7315200" cy="622432"/>
        </a:xfrm>
        <a:prstGeom prst="rightArrow">
          <a:avLst>
            <a:gd name="adj1" fmla="val 75000"/>
            <a:gd name="adj2" fmla="val 50000"/>
          </a:avLst>
        </a:prstGeom>
        <a:solidFill>
          <a:schemeClr val="accent3">
            <a:tint val="40000"/>
            <a:alpha val="90000"/>
            <a:hueOff val="2029141"/>
            <a:satOff val="100000"/>
            <a:lumOff val="1779"/>
            <a:alphaOff val="0"/>
          </a:schemeClr>
        </a:solidFill>
        <a:ln w="12700" cap="flat" cmpd="sng" algn="ctr">
          <a:solidFill>
            <a:schemeClr val="accent3">
              <a:tint val="40000"/>
              <a:alpha val="90000"/>
              <a:hueOff val="2029141"/>
              <a:satOff val="100000"/>
              <a:lumOff val="17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t" anchorCtr="0">
          <a:noAutofit/>
        </a:bodyPr>
        <a:lstStyle/>
        <a:p>
          <a:pPr marL="285750" lvl="1" indent="-285750" algn="l" defTabSz="1333500">
            <a:lnSpc>
              <a:spcPct val="90000"/>
            </a:lnSpc>
            <a:spcBef>
              <a:spcPct val="0"/>
            </a:spcBef>
            <a:spcAft>
              <a:spcPct val="15000"/>
            </a:spcAft>
            <a:buChar char="•"/>
          </a:pPr>
          <a:r>
            <a:rPr lang="en-US" sz="3000" kern="1200">
              <a:solidFill>
                <a:schemeClr val="tx1"/>
              </a:solidFill>
            </a:rPr>
            <a:t>Potential selection of developer</a:t>
          </a:r>
        </a:p>
      </dsp:txBody>
      <dsp:txXfrm>
        <a:off x="4876800" y="4872285"/>
        <a:ext cx="7081788" cy="466824"/>
      </dsp:txXfrm>
    </dsp:sp>
    <dsp:sp modelId="{B9FECDD1-E560-4FEB-806A-3CAAAF215CAD}">
      <dsp:nvSpPr>
        <dsp:cNvPr id="0" name=""/>
        <dsp:cNvSpPr/>
      </dsp:nvSpPr>
      <dsp:spPr>
        <a:xfrm>
          <a:off x="0" y="4794481"/>
          <a:ext cx="4876800" cy="622432"/>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b="1" kern="1200">
              <a:solidFill>
                <a:schemeClr val="tx1"/>
              </a:solidFill>
            </a:rPr>
            <a:t>May/June 2024</a:t>
          </a:r>
        </a:p>
      </dsp:txBody>
      <dsp:txXfrm>
        <a:off x="30385" y="4824866"/>
        <a:ext cx="4816030" cy="5616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96D95B-7A07-46C5-A48A-1FF392716208}">
      <dsp:nvSpPr>
        <dsp:cNvPr id="0" name=""/>
        <dsp:cNvSpPr/>
      </dsp:nvSpPr>
      <dsp:spPr>
        <a:xfrm>
          <a:off x="0" y="607517"/>
          <a:ext cx="3635886" cy="2181532"/>
        </a:xfrm>
        <a:prstGeom prst="rect">
          <a:avLst/>
        </a:prstGeom>
        <a:solidFill>
          <a:schemeClr val="bg2">
            <a:lumMod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755650">
            <a:lnSpc>
              <a:spcPct val="90000"/>
            </a:lnSpc>
            <a:spcBef>
              <a:spcPct val="0"/>
            </a:spcBef>
            <a:spcAft>
              <a:spcPct val="35000"/>
            </a:spcAft>
            <a:buNone/>
          </a:pPr>
          <a:r>
            <a:rPr lang="en-US" sz="1700" b="1" u="sng" kern="1200"/>
            <a:t>Local Hire Goals</a:t>
          </a:r>
        </a:p>
        <a:p>
          <a:pPr marL="114300" lvl="1" indent="-114300" algn="l" defTabSz="622300">
            <a:lnSpc>
              <a:spcPct val="90000"/>
            </a:lnSpc>
            <a:spcBef>
              <a:spcPct val="0"/>
            </a:spcBef>
            <a:spcAft>
              <a:spcPct val="15000"/>
            </a:spcAft>
            <a:buChar char="•"/>
          </a:pPr>
          <a:r>
            <a:rPr lang="en-US" sz="1400" kern="1200"/>
            <a:t>Project components funded by public monies will require established local hire goals in the range of 20-25% and establish standardized work rules, hours, and holidays to ensure needs of construction workers are respected and protected.  Workplace population would include Sonoma, Marin, Mendocino, Napa, and Lake counties. </a:t>
          </a:r>
        </a:p>
      </dsp:txBody>
      <dsp:txXfrm>
        <a:off x="0" y="607517"/>
        <a:ext cx="3635886" cy="2181532"/>
      </dsp:txXfrm>
    </dsp:sp>
    <dsp:sp modelId="{B9FA21E7-038A-40D9-9990-DC1408339AB0}">
      <dsp:nvSpPr>
        <dsp:cNvPr id="0" name=""/>
        <dsp:cNvSpPr/>
      </dsp:nvSpPr>
      <dsp:spPr>
        <a:xfrm>
          <a:off x="3999475" y="607517"/>
          <a:ext cx="3635886" cy="2181532"/>
        </a:xfrm>
        <a:prstGeom prst="rect">
          <a:avLst/>
        </a:prstGeom>
        <a:solidFill>
          <a:schemeClr val="bg2">
            <a:lumMod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55650">
            <a:lnSpc>
              <a:spcPct val="90000"/>
            </a:lnSpc>
            <a:spcBef>
              <a:spcPct val="0"/>
            </a:spcBef>
            <a:spcAft>
              <a:spcPct val="35000"/>
            </a:spcAft>
            <a:buNone/>
          </a:pPr>
          <a:r>
            <a:rPr lang="en-US" sz="1700" b="1" u="sng" kern="1200"/>
            <a:t>Payment of Prevailing Wages</a:t>
          </a:r>
        </a:p>
        <a:p>
          <a:pPr marL="171450" lvl="1" indent="-171450" algn="l" defTabSz="711200">
            <a:lnSpc>
              <a:spcPct val="90000"/>
            </a:lnSpc>
            <a:spcBef>
              <a:spcPct val="0"/>
            </a:spcBef>
            <a:spcAft>
              <a:spcPct val="15000"/>
            </a:spcAft>
            <a:buChar char="•"/>
          </a:pPr>
          <a:r>
            <a:rPr lang="en-US" sz="1600" kern="1200"/>
            <a:t>Any construction of publicly funded project components, will be subject to payment of prevailing wages and applicable apprenticeship requirements, to make specified health care expenditures for construction craft employees, as well as skilled and trained workforce</a:t>
          </a:r>
        </a:p>
      </dsp:txBody>
      <dsp:txXfrm>
        <a:off x="3999475" y="607517"/>
        <a:ext cx="3635886" cy="2181532"/>
      </dsp:txXfrm>
    </dsp:sp>
    <dsp:sp modelId="{4F4A1FC1-91A8-4149-A05C-38E5AD9CEF21}">
      <dsp:nvSpPr>
        <dsp:cNvPr id="0" name=""/>
        <dsp:cNvSpPr/>
      </dsp:nvSpPr>
      <dsp:spPr>
        <a:xfrm>
          <a:off x="7998951" y="607517"/>
          <a:ext cx="3635886" cy="2181532"/>
        </a:xfrm>
        <a:prstGeom prst="rect">
          <a:avLst/>
        </a:prstGeom>
        <a:solidFill>
          <a:schemeClr val="bg2">
            <a:lumMod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55650">
            <a:lnSpc>
              <a:spcPct val="90000"/>
            </a:lnSpc>
            <a:spcBef>
              <a:spcPct val="0"/>
            </a:spcBef>
            <a:spcAft>
              <a:spcPct val="35000"/>
            </a:spcAft>
            <a:buNone/>
          </a:pPr>
          <a:r>
            <a:rPr lang="en-US" sz="1700" b="1" u="sng" kern="1200"/>
            <a:t>Workforce Compliance Program</a:t>
          </a:r>
        </a:p>
        <a:p>
          <a:pPr marL="171450" lvl="1" indent="-171450" algn="l" defTabSz="711200">
            <a:lnSpc>
              <a:spcPct val="90000"/>
            </a:lnSpc>
            <a:spcBef>
              <a:spcPct val="0"/>
            </a:spcBef>
            <a:spcAft>
              <a:spcPct val="15000"/>
            </a:spcAft>
            <a:buChar char="•"/>
          </a:pPr>
          <a:r>
            <a:rPr lang="en-US" sz="1600" kern="1200"/>
            <a:t>Workforce compliance program ensuring management and documentation of compliance with applicable federal, state, or local laws and regulations, including specific mandates for data security, privacy, and workplace security.</a:t>
          </a:r>
        </a:p>
      </dsp:txBody>
      <dsp:txXfrm>
        <a:off x="7998951" y="607517"/>
        <a:ext cx="3635886" cy="2181532"/>
      </dsp:txXfrm>
    </dsp:sp>
    <dsp:sp modelId="{96564990-A4C4-45EB-B2AB-5D70BA79AFDF}">
      <dsp:nvSpPr>
        <dsp:cNvPr id="0" name=""/>
        <dsp:cNvSpPr/>
      </dsp:nvSpPr>
      <dsp:spPr>
        <a:xfrm>
          <a:off x="1999737" y="3152638"/>
          <a:ext cx="3635886" cy="2181532"/>
        </a:xfrm>
        <a:prstGeom prst="rect">
          <a:avLst/>
        </a:prstGeom>
        <a:solidFill>
          <a:schemeClr val="bg2">
            <a:lumMod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755650">
            <a:lnSpc>
              <a:spcPct val="90000"/>
            </a:lnSpc>
            <a:spcBef>
              <a:spcPct val="0"/>
            </a:spcBef>
            <a:spcAft>
              <a:spcPct val="35000"/>
            </a:spcAft>
            <a:buNone/>
          </a:pPr>
          <a:r>
            <a:rPr lang="en-US" sz="1700" b="1" u="sng" kern="1200"/>
            <a:t>Labor Peace Agreement for “Upscale Hotel” project component</a:t>
          </a:r>
        </a:p>
        <a:p>
          <a:pPr marL="114300" lvl="1" indent="-114300" algn="l" defTabSz="622300">
            <a:lnSpc>
              <a:spcPct val="90000"/>
            </a:lnSpc>
            <a:spcBef>
              <a:spcPct val="0"/>
            </a:spcBef>
            <a:spcAft>
              <a:spcPct val="15000"/>
            </a:spcAft>
            <a:buChar char="•"/>
          </a:pPr>
          <a:r>
            <a:rPr lang="en-US" sz="1400" kern="1200"/>
            <a:t>Conceptual plan includes the development of “upscale hotel.”  Depending on whether the City maintains a proprietary interest in the site of the hotel, the hotel and on-site restaurant may be subject to a Labor Peace Agreement that requires the hotel to remain neutral and allow access to the workplace at reasonable times to provide for certain organizing functions. </a:t>
          </a:r>
        </a:p>
      </dsp:txBody>
      <dsp:txXfrm>
        <a:off x="1999737" y="3152638"/>
        <a:ext cx="3635886" cy="2181532"/>
      </dsp:txXfrm>
    </dsp:sp>
    <dsp:sp modelId="{0F193117-6E0D-45D7-BEF2-E9A059A59230}">
      <dsp:nvSpPr>
        <dsp:cNvPr id="0" name=""/>
        <dsp:cNvSpPr/>
      </dsp:nvSpPr>
      <dsp:spPr>
        <a:xfrm>
          <a:off x="5999213" y="3152638"/>
          <a:ext cx="3635886" cy="2181532"/>
        </a:xfrm>
        <a:prstGeom prst="rect">
          <a:avLst/>
        </a:prstGeom>
        <a:solidFill>
          <a:schemeClr val="bg2">
            <a:lumMod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u="sng" kern="1200"/>
            <a:t>Compliance with agreed-upon labor standards </a:t>
          </a:r>
        </a:p>
        <a:p>
          <a:pPr marL="171450" lvl="1" indent="-171450" algn="l" defTabSz="711200">
            <a:lnSpc>
              <a:spcPct val="90000"/>
            </a:lnSpc>
            <a:spcBef>
              <a:spcPct val="0"/>
            </a:spcBef>
            <a:spcAft>
              <a:spcPct val="15000"/>
            </a:spcAft>
            <a:buChar char="•"/>
          </a:pPr>
          <a:r>
            <a:rPr lang="en-US" sz="1600" kern="1200"/>
            <a:t>If City maintains proprietary interest in any project components, City will require developer to comply with agreed-upon labor standards including wage, health care, and apprenticeship standards. </a:t>
          </a:r>
        </a:p>
      </dsp:txBody>
      <dsp:txXfrm>
        <a:off x="5999213" y="3152638"/>
        <a:ext cx="3635886" cy="21815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F46BED-F110-4CE7-9814-300E75C21C13}">
      <dsp:nvSpPr>
        <dsp:cNvPr id="0" name=""/>
        <dsp:cNvSpPr/>
      </dsp:nvSpPr>
      <dsp:spPr>
        <a:xfrm>
          <a:off x="2888" y="156711"/>
          <a:ext cx="1097085" cy="10970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23F4F0-0A81-49C0-A18B-AF55C3C9CD6C}">
      <dsp:nvSpPr>
        <dsp:cNvPr id="0" name=""/>
        <dsp:cNvSpPr/>
      </dsp:nvSpPr>
      <dsp:spPr>
        <a:xfrm>
          <a:off x="2888" y="1407028"/>
          <a:ext cx="3134531" cy="470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00150">
            <a:lnSpc>
              <a:spcPct val="100000"/>
            </a:lnSpc>
            <a:spcBef>
              <a:spcPct val="0"/>
            </a:spcBef>
            <a:spcAft>
              <a:spcPct val="35000"/>
            </a:spcAft>
            <a:buNone/>
            <a:defRPr b="1"/>
          </a:pPr>
          <a:r>
            <a:rPr lang="en-US" sz="2700" b="1" kern="1200"/>
            <a:t>Short-Term Strategies</a:t>
          </a:r>
          <a:endParaRPr lang="en-US" sz="2700" kern="1200"/>
        </a:p>
      </dsp:txBody>
      <dsp:txXfrm>
        <a:off x="2888" y="1407028"/>
        <a:ext cx="3134531" cy="470179"/>
      </dsp:txXfrm>
    </dsp:sp>
    <dsp:sp modelId="{E8C47A5D-1A26-4159-8D96-09F239838BA4}">
      <dsp:nvSpPr>
        <dsp:cNvPr id="0" name=""/>
        <dsp:cNvSpPr/>
      </dsp:nvSpPr>
      <dsp:spPr>
        <a:xfrm>
          <a:off x="2888" y="1948478"/>
          <a:ext cx="3134531" cy="17717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a:t>Homeless outreach </a:t>
          </a:r>
        </a:p>
        <a:p>
          <a:pPr marL="0" lvl="0" indent="0" algn="l" defTabSz="755650">
            <a:lnSpc>
              <a:spcPct val="100000"/>
            </a:lnSpc>
            <a:spcBef>
              <a:spcPct val="0"/>
            </a:spcBef>
            <a:spcAft>
              <a:spcPct val="35000"/>
            </a:spcAft>
            <a:buNone/>
          </a:pPr>
          <a:r>
            <a:rPr lang="en-US" sz="1700" kern="1200"/>
            <a:t>Enforce and abate encampments which impact public health and safety </a:t>
          </a:r>
        </a:p>
        <a:p>
          <a:pPr marL="0" lvl="0" indent="0" algn="l" defTabSz="755650">
            <a:lnSpc>
              <a:spcPct val="100000"/>
            </a:lnSpc>
            <a:spcBef>
              <a:spcPct val="0"/>
            </a:spcBef>
            <a:spcAft>
              <a:spcPct val="35000"/>
            </a:spcAft>
            <a:buNone/>
          </a:pPr>
          <a:r>
            <a:rPr lang="en-US" sz="1700" kern="1200"/>
            <a:t>Dedicated City staffing</a:t>
          </a:r>
        </a:p>
      </dsp:txBody>
      <dsp:txXfrm>
        <a:off x="2888" y="1948478"/>
        <a:ext cx="3134531" cy="1771757"/>
      </dsp:txXfrm>
    </dsp:sp>
    <dsp:sp modelId="{F9A6F411-B013-4A35-B027-C1D61FCF8C32}">
      <dsp:nvSpPr>
        <dsp:cNvPr id="0" name=""/>
        <dsp:cNvSpPr/>
      </dsp:nvSpPr>
      <dsp:spPr>
        <a:xfrm>
          <a:off x="3685962" y="156711"/>
          <a:ext cx="1097085" cy="10970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4B4091-EF13-445E-B26A-8D6C117FAA90}">
      <dsp:nvSpPr>
        <dsp:cNvPr id="0" name=""/>
        <dsp:cNvSpPr/>
      </dsp:nvSpPr>
      <dsp:spPr>
        <a:xfrm>
          <a:off x="3685962" y="1407028"/>
          <a:ext cx="3134531" cy="470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00150">
            <a:lnSpc>
              <a:spcPct val="100000"/>
            </a:lnSpc>
            <a:spcBef>
              <a:spcPct val="0"/>
            </a:spcBef>
            <a:spcAft>
              <a:spcPct val="35000"/>
            </a:spcAft>
            <a:buNone/>
            <a:defRPr b="1"/>
          </a:pPr>
          <a:r>
            <a:rPr lang="en-US" sz="2700" b="1" kern="1200"/>
            <a:t>Mid-Term Strategies</a:t>
          </a:r>
          <a:endParaRPr lang="en-US" sz="2700" kern="1200"/>
        </a:p>
      </dsp:txBody>
      <dsp:txXfrm>
        <a:off x="3685962" y="1407028"/>
        <a:ext cx="3134531" cy="470179"/>
      </dsp:txXfrm>
    </dsp:sp>
    <dsp:sp modelId="{D42B7C85-E7D8-4073-A5CC-0F37097096B1}">
      <dsp:nvSpPr>
        <dsp:cNvPr id="0" name=""/>
        <dsp:cNvSpPr/>
      </dsp:nvSpPr>
      <dsp:spPr>
        <a:xfrm>
          <a:off x="3685962" y="1948478"/>
          <a:ext cx="3134531" cy="17717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a:t>Roberts Lake "Safe Sleeping Program"</a:t>
          </a:r>
        </a:p>
        <a:p>
          <a:pPr marL="0" lvl="0" indent="0" algn="l" defTabSz="755650">
            <a:lnSpc>
              <a:spcPct val="100000"/>
            </a:lnSpc>
            <a:spcBef>
              <a:spcPct val="0"/>
            </a:spcBef>
            <a:spcAft>
              <a:spcPct val="35000"/>
            </a:spcAft>
            <a:buNone/>
          </a:pPr>
          <a:r>
            <a:rPr lang="en-US" sz="1700" kern="1200" err="1"/>
            <a:t>Labath</a:t>
          </a:r>
          <a:r>
            <a:rPr lang="en-US" sz="1700" kern="1200"/>
            <a:t> Landing Interim Housing Program</a:t>
          </a:r>
        </a:p>
        <a:p>
          <a:pPr marL="0" lvl="0" indent="0" algn="l" defTabSz="755650">
            <a:lnSpc>
              <a:spcPct val="100000"/>
            </a:lnSpc>
            <a:spcBef>
              <a:spcPct val="0"/>
            </a:spcBef>
            <a:spcAft>
              <a:spcPct val="35000"/>
            </a:spcAft>
            <a:buNone/>
          </a:pPr>
          <a:r>
            <a:rPr lang="en-US" sz="1700" kern="1200"/>
            <a:t>Service coordination between agencies</a:t>
          </a:r>
        </a:p>
      </dsp:txBody>
      <dsp:txXfrm>
        <a:off x="3685962" y="1948478"/>
        <a:ext cx="3134531" cy="1771757"/>
      </dsp:txXfrm>
    </dsp:sp>
    <dsp:sp modelId="{062809F6-7C7F-442D-99BB-03888C45BBDC}">
      <dsp:nvSpPr>
        <dsp:cNvPr id="0" name=""/>
        <dsp:cNvSpPr/>
      </dsp:nvSpPr>
      <dsp:spPr>
        <a:xfrm>
          <a:off x="7369036" y="156711"/>
          <a:ext cx="1097085" cy="109708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AB1106-1839-4E1F-B6A9-F7FD1D3AE842}">
      <dsp:nvSpPr>
        <dsp:cNvPr id="0" name=""/>
        <dsp:cNvSpPr/>
      </dsp:nvSpPr>
      <dsp:spPr>
        <a:xfrm>
          <a:off x="7369036" y="1407028"/>
          <a:ext cx="3134531" cy="470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00150">
            <a:lnSpc>
              <a:spcPct val="100000"/>
            </a:lnSpc>
            <a:spcBef>
              <a:spcPct val="0"/>
            </a:spcBef>
            <a:spcAft>
              <a:spcPct val="35000"/>
            </a:spcAft>
            <a:buNone/>
            <a:defRPr b="1"/>
          </a:pPr>
          <a:r>
            <a:rPr lang="en-US" sz="2700" b="1" kern="1200"/>
            <a:t>Long-Term Strategies</a:t>
          </a:r>
          <a:endParaRPr lang="en-US" sz="2700" kern="1200"/>
        </a:p>
      </dsp:txBody>
      <dsp:txXfrm>
        <a:off x="7369036" y="1407028"/>
        <a:ext cx="3134531" cy="470179"/>
      </dsp:txXfrm>
    </dsp:sp>
    <dsp:sp modelId="{A19D8E7E-77B6-41D6-90E2-B6B439EEB7A6}">
      <dsp:nvSpPr>
        <dsp:cNvPr id="0" name=""/>
        <dsp:cNvSpPr/>
      </dsp:nvSpPr>
      <dsp:spPr>
        <a:xfrm>
          <a:off x="7369036" y="1948478"/>
          <a:ext cx="3134531" cy="17717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b="1" kern="1200">
              <a:latin typeface="Calibri Light" panose="020F0302020204030204"/>
            </a:rPr>
            <a:t>Master Lease Permanent Supportive Housing</a:t>
          </a:r>
        </a:p>
        <a:p>
          <a:pPr marL="0" lvl="0" indent="0" algn="l" defTabSz="755650">
            <a:lnSpc>
              <a:spcPct val="100000"/>
            </a:lnSpc>
            <a:spcBef>
              <a:spcPct val="0"/>
            </a:spcBef>
            <a:spcAft>
              <a:spcPct val="35000"/>
            </a:spcAft>
            <a:buNone/>
          </a:pPr>
          <a:r>
            <a:rPr lang="en-US" sz="1700" kern="1200"/>
            <a:t>SHARED – Shared Housing Program</a:t>
          </a:r>
        </a:p>
        <a:p>
          <a:pPr marL="0" lvl="0" indent="0" algn="l" defTabSz="755650">
            <a:lnSpc>
              <a:spcPct val="100000"/>
            </a:lnSpc>
            <a:spcBef>
              <a:spcPct val="0"/>
            </a:spcBef>
            <a:spcAft>
              <a:spcPct val="35000"/>
            </a:spcAft>
            <a:buNone/>
          </a:pPr>
          <a:r>
            <a:rPr lang="en-US" sz="1700" kern="1200"/>
            <a:t>Regional Coordination </a:t>
          </a:r>
        </a:p>
      </dsp:txBody>
      <dsp:txXfrm>
        <a:off x="7369036" y="1948478"/>
        <a:ext cx="3134531" cy="177175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7T18:24:13.183"/>
    </inkml:context>
    <inkml:brush xml:id="br0">
      <inkml:brushProperty name="width" value="0.1" units="cm"/>
      <inkml:brushProperty name="height" value="0.2" units="cm"/>
      <inkml:brushProperty name="color" value="#EF0C4D"/>
      <inkml:brushProperty name="tip" value="rectangle"/>
      <inkml:brushProperty name="rasterOp" value="maskPen"/>
      <inkml:brushProperty name="ignorePressure" value="1"/>
    </inkml:brush>
  </inkml:definitions>
  <inkml:trace contextRef="#ctx0" brushRef="#br0">1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7T18:21:18.136"/>
    </inkml:context>
    <inkml:brush xml:id="br0">
      <inkml:brushProperty name="width" value="0.2" units="cm"/>
      <inkml:brushProperty name="height" value="0.4" units="cm"/>
      <inkml:brushProperty name="color" value="#EF0C4D"/>
      <inkml:brushProperty name="tip" value="rectangle"/>
      <inkml:brushProperty name="rasterOp" value="maskPen"/>
      <inkml:brushProperty name="ignorePressure" value="1"/>
    </inkml:brush>
  </inkml:definitions>
  <inkml:trace contextRef="#ctx0" brushRef="#br0">0 814,'24'-1,"1"-2,-1-1,-1 0,1-2,0-1,24-10,17-5,-18 7,0 2,1 2,1 3,69-4,-83 9,0-1,37-9,-36 6,68-6,234 13,-151 1,-161 0,-1 2,1 0,-1 1,0 2,34 12,119 55,-115-45,-31-15,0 0,1-3,1 0,0-2,61 6,-80-13,0 0,0-1,1-1,-1-1,0 0,0 0,-1-2,1 0,-1 0,1-2,-1 0,-1 0,1-1,-1-1,19-15,117-81,-81 60,98-70,-52 58,131-96,-183 103,-46 35,0 1,1 0,32-18,-24 17,-1-1,31-24,3-3,-39 30,1 1,0 2,1 0,0 1,0 1,1 0,0 2,0 1,25-2,30 2,102 6,-59 2,-63-5,64 3,-108-1,0 1,0 0,0 1,0 0,-1 1,1 1,11 6,21 13,3 0,-1 1,-1 3,-2 2,74 63,145 167,-244-244,1-2,0-1,1 0,1-2,0 0,0-1,1-2,1 0,-1-1,42 5,13-4,-1-3,104-8,-39-1,-84 4,150 5,-178-2,0 2,0 0,0 3,52 18,28 22,160 95,-231-118,-26-16,0 0,1-1,0 0,21 7,172 58,-164-65,0-2,0-1,1-2,-1-3,50-4,11 0,1009 4,-1056 3,85 15,39 2,-139-19</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7T18:21:31.193"/>
    </inkml:context>
    <inkml:brush xml:id="br0">
      <inkml:brushProperty name="width" value="0.2" units="cm"/>
      <inkml:brushProperty name="height" value="0.4" units="cm"/>
      <inkml:brushProperty name="color" value="#EF0C4D"/>
      <inkml:brushProperty name="tip" value="rectangle"/>
      <inkml:brushProperty name="rasterOp" value="maskPen"/>
      <inkml:brushProperty name="ignorePressure" value="1"/>
    </inkml:brush>
  </inkml:definitions>
  <inkml:trace contextRef="#ctx0" brushRef="#br0">0 39,'1'-2,"-1"1,1-1,0 1,-1-1,1 1,0-1,0 1,0 0,0-1,0 1,1 0,-1 0,0-1,1 1,-1 0,0 0,1 1,-1-1,1 0,-1 0,1 1,0-1,-1 1,1-1,0 1,3 0,54-9,-51 8,42 0,-1 2,1 2,0 2,49 12,-20-4,91 26,-118-25,-1 2,-1 3,55 29,-21-10,-34-19,83 20,31 12,-110-33,89 18,-91-24,-35-8,22 5,60 21,-84-24,-1 1,0 0,-1 1,1 1,-2 0,1 0,15 17,-10-11,1-1,1 0,0-2,1 0,35 15,20 11,-48-25,2 0,0-2,0-1,45 8,38 13,-70-18,64 9,-23-6,-6 2,2-3,0-4,111 1,-58-11,136-5,-172-15,-71 13,-1 0,31-1,196 4,-143 5,-78 0,-1 1,1 2,38 12,-25-7,-2 3,0 1,-1 3,-1 1,55 34,31 13,59 29,63 27,-220-107,1 1,32 24,-32-20,57 29,72 31,9 4,5 1,47 18,-190-90,-1 2,34 22,-39-21,2-1,-1-1,35 12,97 19,7-5,-137-32,-1 1,26 12,34 10,171 51,-71-45,-150-27,0-3,1-1,45 1,113-8,-68-1,512 3,-596 4,-1 1,-1 1,1 3,-1 1,47 19,-48-16,-29-9,-1 0,1 1,-1 1,0-1,14 13,30 17,22 2,83 56,142 75,-130-79,-148-76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7T18:21:44.440"/>
    </inkml:context>
    <inkml:brush xml:id="br0">
      <inkml:brushProperty name="width" value="0.2" units="cm"/>
      <inkml:brushProperty name="height" value="0.4" units="cm"/>
      <inkml:brushProperty name="color" value="#EF0C4D"/>
      <inkml:brushProperty name="tip" value="rectangle"/>
      <inkml:brushProperty name="rasterOp" value="maskPen"/>
      <inkml:brushProperty name="ignorePressure" value="1"/>
    </inkml:brush>
  </inkml:definitions>
  <inkml:trace contextRef="#ctx0" brushRef="#br0">1 365,'0'-2,"0"0,1 0,0 0,-1 0,1 0,0 0,0 0,0 1,0-1,1 0,-1 1,0-1,1 1,-1-1,1 1,1-2,34-23,-21 15,4-2,1 1,0 0,1 2,40-14,-29 13,42-23,-42 17,1 2,1 1,56-14,114-15,-162 35,11 1,0 2,95 5,37-3,-88-15,-73 11,0 2,30-2,298 4,-182 5,-146-1,0 2,0 1,30 8,-26-6,54 7,100-13,-129-2,1 2,-1 2,83 14,161 34,-199-35,-78-14,-1 1,0 1,0 1,-1 1,1 1,28 12,6 5,1-2,112 27,-75-23,-42-9,56 28,-60-23,65 18,-60-24,67 15,-77-19,1 2,-1 2,44 22,-60-26,143 76,-72-34,-54-31,-2 0,67 26,-94-43,0 2,-1 0,0 0,0 1,19 17,-17-14,0 0,1 0,20 9,63 20,-71-31,-1 2,0 0,-1 1,0 2,24 17,94 68,45 42,-108-94,-59-37,-1 2,0 0,33 27,-33-23,0-1,32 17,-48-30,18 11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7T18:22:28.779"/>
    </inkml:context>
    <inkml:brush xml:id="br0">
      <inkml:brushProperty name="width" value="0.5" units="cm"/>
      <inkml:brushProperty name="height" value="1" units="cm"/>
      <inkml:brushProperty name="color" value="#EF0C4D"/>
      <inkml:brushProperty name="tip" value="rectangle"/>
      <inkml:brushProperty name="rasterOp" value="maskPen"/>
      <inkml:brushProperty name="ignorePressure" value="1"/>
    </inkml:brush>
  </inkml:definitions>
  <inkml:trace contextRef="#ctx0" brushRef="#br0">88 10760,'0'-1171,"1"1145,2 1,0 0,9-30,-5 26,6-54,-10-378,-5 238,2-503,-2 700,-1 1,0 0,-9-29,5 24,-6-53,9 37,-18-83,13 69,2-1,3 0,7-107,0 49,-4 88,-2 0,0 1,-15-56,9 29,2 0,3-1,2 1,6-63,-1 2,-3-3754,1 3847,2 0,0 0,9-29,-5 24,6-53,-10-377,-5 236,2-220,1 419,2 0,0 0,9-30,-5 26,6-54,-11-170,-3 144,-2 68,-1 0,-10-44,6 41,-4-68,12-88,0 165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7T18:23:23.116"/>
    </inkml:context>
    <inkml:brush xml:id="br0">
      <inkml:brushProperty name="width" value="0.3" units="cm"/>
      <inkml:brushProperty name="height" value="0.6" units="cm"/>
      <inkml:brushProperty name="color" value="#EF0C4D"/>
      <inkml:brushProperty name="tip" value="rectangle"/>
      <inkml:brushProperty name="rasterOp" value="maskPen"/>
      <inkml:brushProperty name="ignorePressure" value="1"/>
    </inkml:brush>
  </inkml:definitions>
  <inkml:trace contextRef="#ctx0" brushRef="#br0">126 0,'2'1,"-1"-1,0 0,1 1,-1-1,0 1,1 0,-1-1,0 1,0 0,1 0,-1 0,0 0,0 0,0 0,0 0,0 0,0 0,-1 0,1 1,0-1,-1 0,1 1,-1-1,1 0,-1 1,1 2,8 42,-9-41,7 64,-4 0,-10 117,-11-90,11-70,2-1,-3 32,5-1,1-8,-2-1,-12 58,10-73,2 0,-1 41,4-44,-1 0,-1 0,-9 37,0-15,-8 99,2-12,7-45,3 1,9 162,2-94,-3 725,2-856,1 0,11 49,3 20,-12-65,12 43,-9-48,-1 0,2 40,-6-49,0 0,1 0,1-1,1 1,14 29,3 13,-13-27,8 60,-12-59,16 58,11 13,24 68,-6-30,-28-74,3-2,66 127,-78-170,-2 0,18 55,-21-53,1-1,27 50,65 123,8 12,-48-99,-36-64,46 67,-53-91,4 5,-2 0,23 44,-21-33,2-2,54 67,-9-13,-5-3,61 96,-71-104,-38-61,-1 1,-2 1,23 49,-17-22,2-1,37 62,-40-77,-2 2,-2-1,13 49,-14-42,38 82,-34-88,-2 0,-1 1,-2 1,13 63,-11-35,-7-40,-2 1,5 50,-8-48,1 0,9 32,-5-31,5 59,-10-58,14 55,-10-55,6 58,-11 261,-4-178,0-140,-1-1,-15 61,1-8,0 6,8-44,1 0,-1 49,9-16,0-46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53898B-EFC1-4967-99CE-6AD475FE1CC5}" type="datetimeFigureOut">
              <a:rPr lang="en-US" smtClean="0"/>
              <a:t>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BE31CE-6F8A-42D9-8CFD-FAFAEF877E8B}" type="slidenum">
              <a:rPr lang="en-US" smtClean="0"/>
              <a:t>‹#›</a:t>
            </a:fld>
            <a:endParaRPr lang="en-US"/>
          </a:p>
        </p:txBody>
      </p:sp>
    </p:spTree>
    <p:extLst>
      <p:ext uri="{BB962C8B-B14F-4D97-AF65-F5344CB8AC3E}">
        <p14:creationId xmlns:p14="http://schemas.microsoft.com/office/powerpoint/2010/main" val="2268319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a:solidFill>
                <a:schemeClr val="tx1"/>
              </a:solidFill>
            </a:endParaRPr>
          </a:p>
        </p:txBody>
      </p:sp>
      <p:sp>
        <p:nvSpPr>
          <p:cNvPr id="4" name="Slide Number Placeholder 3"/>
          <p:cNvSpPr>
            <a:spLocks noGrp="1"/>
          </p:cNvSpPr>
          <p:nvPr>
            <p:ph type="sldNum" sz="quarter" idx="5"/>
          </p:nvPr>
        </p:nvSpPr>
        <p:spPr/>
        <p:txBody>
          <a:bodyPr/>
          <a:lstStyle/>
          <a:p>
            <a:fld id="{1D76769E-C829-4283-B80E-CB90D995C291}" type="slidenum">
              <a:rPr lang="en-US" smtClean="0"/>
              <a:pPr/>
              <a:t>4</a:t>
            </a:fld>
            <a:endParaRPr lang="en-US"/>
          </a:p>
        </p:txBody>
      </p:sp>
    </p:spTree>
    <p:extLst>
      <p:ext uri="{BB962C8B-B14F-4D97-AF65-F5344CB8AC3E}">
        <p14:creationId xmlns:p14="http://schemas.microsoft.com/office/powerpoint/2010/main" val="268434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Introduce Harlee – worked in construction for years, worked on SMART tracks. Injury left him unable to work. Became homeless. Homeless in and around RP for years, unable to go into a dorm-style shelter. Waiting lists for other shelters and programs were so long. </a:t>
            </a:r>
          </a:p>
        </p:txBody>
      </p:sp>
      <p:sp>
        <p:nvSpPr>
          <p:cNvPr id="4" name="Slide Number Placeholder 3"/>
          <p:cNvSpPr>
            <a:spLocks noGrp="1"/>
          </p:cNvSpPr>
          <p:nvPr>
            <p:ph type="sldNum" sz="quarter" idx="5"/>
          </p:nvPr>
        </p:nvSpPr>
        <p:spPr/>
        <p:txBody>
          <a:bodyPr/>
          <a:lstStyle/>
          <a:p>
            <a:fld id="{20BE31CE-6F8A-42D9-8CFD-FAFAEF877E8B}" type="slidenum">
              <a:rPr lang="en-US" smtClean="0"/>
              <a:t>18</a:t>
            </a:fld>
            <a:endParaRPr lang="en-US"/>
          </a:p>
        </p:txBody>
      </p:sp>
    </p:spTree>
    <p:extLst>
      <p:ext uri="{BB962C8B-B14F-4D97-AF65-F5344CB8AC3E}">
        <p14:creationId xmlns:p14="http://schemas.microsoft.com/office/powerpoint/2010/main" val="424970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Safe Sleeping Program was set up at Roberts Lake Park &amp; Ride to serve those who were previously camping there in an unmanaged encampment. The City set up tents and platforms, with fire lanes, and provides trash service and portable toilets. The City also pays for 24/7 security and services to help the individuals living there move into interim and permanent housing. The goal is to wind down the program as the last of the residents move out.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0BE31CE-6F8A-42D9-8CFD-FAFAEF877E8B}" type="slidenum">
              <a:rPr lang="en-US" smtClean="0"/>
              <a:t>20</a:t>
            </a:fld>
            <a:endParaRPr lang="en-US"/>
          </a:p>
        </p:txBody>
      </p:sp>
    </p:spTree>
    <p:extLst>
      <p:ext uri="{BB962C8B-B14F-4D97-AF65-F5344CB8AC3E}">
        <p14:creationId xmlns:p14="http://schemas.microsoft.com/office/powerpoint/2010/main" val="815670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Over the time the program has been open, we have seen a lot of success. The total roster has reduced significantly as people have moved out. Of those who have left the program, 48% have moved into interim or permanent housing. There are 8 people remaining in the program who we are working with to move into interim and permanent housing.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0BE31CE-6F8A-42D9-8CFD-FAFAEF877E8B}" type="slidenum">
              <a:rPr lang="en-US" smtClean="0"/>
              <a:t>21</a:t>
            </a:fld>
            <a:endParaRPr lang="en-US"/>
          </a:p>
        </p:txBody>
      </p:sp>
    </p:spTree>
    <p:extLst>
      <p:ext uri="{BB962C8B-B14F-4D97-AF65-F5344CB8AC3E}">
        <p14:creationId xmlns:p14="http://schemas.microsoft.com/office/powerpoint/2010/main" val="401439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Continuation/Conclusion of When </a:t>
            </a:r>
            <a:r>
              <a:rPr lang="en-US" err="1">
                <a:cs typeface="Calibri"/>
              </a:rPr>
              <a:t>Labath</a:t>
            </a:r>
            <a:r>
              <a:rPr lang="en-US">
                <a:cs typeface="Calibri"/>
              </a:rPr>
              <a:t> Landing opened, Harlee was one of the first to move in. In May, he moved into his own apartment through the City's master lease PSH program, which helps pay for his rent and provides ongoing case management to help him maintain his housing long-term. </a:t>
            </a:r>
          </a:p>
        </p:txBody>
      </p:sp>
      <p:sp>
        <p:nvSpPr>
          <p:cNvPr id="4" name="Slide Number Placeholder 3"/>
          <p:cNvSpPr>
            <a:spLocks noGrp="1"/>
          </p:cNvSpPr>
          <p:nvPr>
            <p:ph type="sldNum" sz="quarter" idx="5"/>
          </p:nvPr>
        </p:nvSpPr>
        <p:spPr/>
        <p:txBody>
          <a:bodyPr/>
          <a:lstStyle/>
          <a:p>
            <a:fld id="{20BE31CE-6F8A-42D9-8CFD-FAFAEF877E8B}" type="slidenum">
              <a:rPr lang="en-US" smtClean="0"/>
              <a:t>23</a:t>
            </a:fld>
            <a:endParaRPr lang="en-US"/>
          </a:p>
        </p:txBody>
      </p:sp>
    </p:spTree>
    <p:extLst>
      <p:ext uri="{BB962C8B-B14F-4D97-AF65-F5344CB8AC3E}">
        <p14:creationId xmlns:p14="http://schemas.microsoft.com/office/powerpoint/2010/main" val="3200459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76769E-C829-4283-B80E-CB90D995C291}" type="slidenum">
              <a:rPr lang="en-US" smtClean="0"/>
              <a:pPr/>
              <a:t>9</a:t>
            </a:fld>
            <a:endParaRPr lang="en-US"/>
          </a:p>
        </p:txBody>
      </p:sp>
    </p:spTree>
    <p:extLst>
      <p:ext uri="{BB962C8B-B14F-4D97-AF65-F5344CB8AC3E}">
        <p14:creationId xmlns:p14="http://schemas.microsoft.com/office/powerpoint/2010/main" val="3203617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Same thing here, with a little adjustment to the north-south paseo, as well as the configuration of some retail. </a:t>
            </a:r>
          </a:p>
        </p:txBody>
      </p:sp>
      <p:sp>
        <p:nvSpPr>
          <p:cNvPr id="4" name="Slide Number Placeholder 3"/>
          <p:cNvSpPr>
            <a:spLocks noGrp="1"/>
          </p:cNvSpPr>
          <p:nvPr>
            <p:ph type="sldNum" sz="quarter" idx="5"/>
          </p:nvPr>
        </p:nvSpPr>
        <p:spPr/>
        <p:txBody>
          <a:bodyPr/>
          <a:lstStyle/>
          <a:p>
            <a:fld id="{1D76769E-C829-4283-B80E-CB90D995C291}" type="slidenum">
              <a:rPr lang="en-US" smtClean="0"/>
              <a:pPr/>
              <a:t>10</a:t>
            </a:fld>
            <a:endParaRPr lang="en-US"/>
          </a:p>
        </p:txBody>
      </p:sp>
    </p:spTree>
    <p:extLst>
      <p:ext uri="{BB962C8B-B14F-4D97-AF65-F5344CB8AC3E}">
        <p14:creationId xmlns:p14="http://schemas.microsoft.com/office/powerpoint/2010/main" val="1515145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76769E-C829-4283-B80E-CB90D995C291}" type="slidenum">
              <a:rPr lang="en-US" smtClean="0"/>
              <a:pPr/>
              <a:t>11</a:t>
            </a:fld>
            <a:endParaRPr lang="en-US"/>
          </a:p>
        </p:txBody>
      </p:sp>
    </p:spTree>
    <p:extLst>
      <p:ext uri="{BB962C8B-B14F-4D97-AF65-F5344CB8AC3E}">
        <p14:creationId xmlns:p14="http://schemas.microsoft.com/office/powerpoint/2010/main" val="3018134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76769E-C829-4283-B80E-CB90D995C291}" type="slidenum">
              <a:rPr lang="en-US" smtClean="0"/>
              <a:pPr/>
              <a:t>12</a:t>
            </a:fld>
            <a:endParaRPr lang="en-US"/>
          </a:p>
        </p:txBody>
      </p:sp>
    </p:spTree>
    <p:extLst>
      <p:ext uri="{BB962C8B-B14F-4D97-AF65-F5344CB8AC3E}">
        <p14:creationId xmlns:p14="http://schemas.microsoft.com/office/powerpoint/2010/main" val="871205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76769E-C829-4283-B80E-CB90D995C291}" type="slidenum">
              <a:rPr lang="en-US" smtClean="0"/>
              <a:pPr/>
              <a:t>13</a:t>
            </a:fld>
            <a:endParaRPr lang="en-US"/>
          </a:p>
        </p:txBody>
      </p:sp>
    </p:spTree>
    <p:extLst>
      <p:ext uri="{BB962C8B-B14F-4D97-AF65-F5344CB8AC3E}">
        <p14:creationId xmlns:p14="http://schemas.microsoft.com/office/powerpoint/2010/main" val="3240529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76769E-C829-4283-B80E-CB90D995C291}" type="slidenum">
              <a:rPr lang="en-US" smtClean="0"/>
              <a:pPr/>
              <a:t>14</a:t>
            </a:fld>
            <a:endParaRPr lang="en-US"/>
          </a:p>
        </p:txBody>
      </p:sp>
    </p:spTree>
    <p:extLst>
      <p:ext uri="{BB962C8B-B14F-4D97-AF65-F5344CB8AC3E}">
        <p14:creationId xmlns:p14="http://schemas.microsoft.com/office/powerpoint/2010/main" val="1196592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illustrates what is important to survey responders, as of 2/15/2023. We asked respondents what was important to them, and asked them to pick no more than 5 options. This does not mean that the downtown will not have attractive building facades or ample parking, rather, this illustrates that the priority of effort should be the top 5 responses. </a:t>
            </a:r>
          </a:p>
        </p:txBody>
      </p:sp>
      <p:sp>
        <p:nvSpPr>
          <p:cNvPr id="4" name="Slide Number Placeholder 3"/>
          <p:cNvSpPr>
            <a:spLocks noGrp="1"/>
          </p:cNvSpPr>
          <p:nvPr>
            <p:ph type="sldNum" sz="quarter" idx="5"/>
          </p:nvPr>
        </p:nvSpPr>
        <p:spPr/>
        <p:txBody>
          <a:bodyPr/>
          <a:lstStyle/>
          <a:p>
            <a:fld id="{1D76769E-C829-4283-B80E-CB90D995C291}" type="slidenum">
              <a:rPr lang="en-US" smtClean="0"/>
              <a:pPr/>
              <a:t>15</a:t>
            </a:fld>
            <a:endParaRPr lang="en-US"/>
          </a:p>
        </p:txBody>
      </p:sp>
    </p:spTree>
    <p:extLst>
      <p:ext uri="{BB962C8B-B14F-4D97-AF65-F5344CB8AC3E}">
        <p14:creationId xmlns:p14="http://schemas.microsoft.com/office/powerpoint/2010/main" val="3861629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5464">
              <a:defRPr/>
            </a:pPr>
            <a:r>
              <a:rPr lang="en-US"/>
              <a:t>This illustrates what survey responders want to see in the downtown, as of 3/1/2023. We asked them to pick no more than 5 options. This does not mean that the downtown will not have wine tasting rooms or kids stores/activities, rather, this illustrates that the priority of effort should be the top 5 responses. </a:t>
            </a:r>
          </a:p>
          <a:p>
            <a:endParaRPr lang="en-US"/>
          </a:p>
        </p:txBody>
      </p:sp>
      <p:sp>
        <p:nvSpPr>
          <p:cNvPr id="4" name="Slide Number Placeholder 3"/>
          <p:cNvSpPr>
            <a:spLocks noGrp="1"/>
          </p:cNvSpPr>
          <p:nvPr>
            <p:ph type="sldNum" sz="quarter" idx="5"/>
          </p:nvPr>
        </p:nvSpPr>
        <p:spPr/>
        <p:txBody>
          <a:bodyPr/>
          <a:lstStyle/>
          <a:p>
            <a:fld id="{1D76769E-C829-4283-B80E-CB90D995C291}" type="slidenum">
              <a:rPr lang="en-US" smtClean="0"/>
              <a:pPr/>
              <a:t>16</a:t>
            </a:fld>
            <a:endParaRPr lang="en-US"/>
          </a:p>
        </p:txBody>
      </p:sp>
    </p:spTree>
    <p:extLst>
      <p:ext uri="{BB962C8B-B14F-4D97-AF65-F5344CB8AC3E}">
        <p14:creationId xmlns:p14="http://schemas.microsoft.com/office/powerpoint/2010/main" val="2219242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2F81E-02AF-87D6-8274-FCE4FCEEDC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5D1723-D550-F573-238E-858206C3B2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450313-9042-7914-F9EC-209472DE0C8E}"/>
              </a:ext>
            </a:extLst>
          </p:cNvPr>
          <p:cNvSpPr>
            <a:spLocks noGrp="1"/>
          </p:cNvSpPr>
          <p:nvPr>
            <p:ph type="dt" sz="half" idx="10"/>
          </p:nvPr>
        </p:nvSpPr>
        <p:spPr/>
        <p:txBody>
          <a:bodyPr/>
          <a:lstStyle/>
          <a:p>
            <a:fld id="{7A99A54A-7F42-41A5-8442-BF6E05C883C9}" type="datetime1">
              <a:rPr lang="en-US" smtClean="0"/>
              <a:t>1/19/2024</a:t>
            </a:fld>
            <a:endParaRPr lang="en-US"/>
          </a:p>
        </p:txBody>
      </p:sp>
      <p:sp>
        <p:nvSpPr>
          <p:cNvPr id="5" name="Footer Placeholder 4">
            <a:extLst>
              <a:ext uri="{FF2B5EF4-FFF2-40B4-BE49-F238E27FC236}">
                <a16:creationId xmlns:a16="http://schemas.microsoft.com/office/drawing/2014/main" id="{E5452785-32B5-6207-0576-66D2EC6881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1D4720-1B84-F635-EF43-6A52B3C0D792}"/>
              </a:ext>
            </a:extLst>
          </p:cNvPr>
          <p:cNvSpPr>
            <a:spLocks noGrp="1"/>
          </p:cNvSpPr>
          <p:nvPr>
            <p:ph type="sldNum" sz="quarter" idx="12"/>
          </p:nvPr>
        </p:nvSpPr>
        <p:spPr/>
        <p:txBody>
          <a:bodyPr/>
          <a:lstStyle/>
          <a:p>
            <a:fld id="{4BE76F98-50DB-4632-BBEA-5657E02832B1}" type="slidenum">
              <a:rPr lang="en-US" smtClean="0"/>
              <a:t>‹#›</a:t>
            </a:fld>
            <a:endParaRPr lang="en-US"/>
          </a:p>
        </p:txBody>
      </p:sp>
    </p:spTree>
    <p:extLst>
      <p:ext uri="{BB962C8B-B14F-4D97-AF65-F5344CB8AC3E}">
        <p14:creationId xmlns:p14="http://schemas.microsoft.com/office/powerpoint/2010/main" val="3867765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B64BC-1DAD-9047-1242-260D042E15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A484EA-87E9-FE16-FCD6-6A0C6E7002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18C3B-0D7B-A15E-CB57-4D12A838E63E}"/>
              </a:ext>
            </a:extLst>
          </p:cNvPr>
          <p:cNvSpPr>
            <a:spLocks noGrp="1"/>
          </p:cNvSpPr>
          <p:nvPr>
            <p:ph type="dt" sz="half" idx="10"/>
          </p:nvPr>
        </p:nvSpPr>
        <p:spPr/>
        <p:txBody>
          <a:bodyPr/>
          <a:lstStyle/>
          <a:p>
            <a:fld id="{19240083-43FD-4D35-8A15-AB1BE487FCF5}" type="datetime1">
              <a:rPr lang="en-US" smtClean="0"/>
              <a:t>1/19/2024</a:t>
            </a:fld>
            <a:endParaRPr lang="en-US"/>
          </a:p>
        </p:txBody>
      </p:sp>
      <p:sp>
        <p:nvSpPr>
          <p:cNvPr id="5" name="Footer Placeholder 4">
            <a:extLst>
              <a:ext uri="{FF2B5EF4-FFF2-40B4-BE49-F238E27FC236}">
                <a16:creationId xmlns:a16="http://schemas.microsoft.com/office/drawing/2014/main" id="{1ED182E5-837C-E1F4-6B37-13997A5E2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22FDD7-495E-2C3D-F0F7-66998EC94625}"/>
              </a:ext>
            </a:extLst>
          </p:cNvPr>
          <p:cNvSpPr>
            <a:spLocks noGrp="1"/>
          </p:cNvSpPr>
          <p:nvPr>
            <p:ph type="sldNum" sz="quarter" idx="12"/>
          </p:nvPr>
        </p:nvSpPr>
        <p:spPr/>
        <p:txBody>
          <a:bodyPr/>
          <a:lstStyle/>
          <a:p>
            <a:fld id="{4BE76F98-50DB-4632-BBEA-5657E02832B1}" type="slidenum">
              <a:rPr lang="en-US" smtClean="0"/>
              <a:t>‹#›</a:t>
            </a:fld>
            <a:endParaRPr lang="en-US"/>
          </a:p>
        </p:txBody>
      </p:sp>
    </p:spTree>
    <p:extLst>
      <p:ext uri="{BB962C8B-B14F-4D97-AF65-F5344CB8AC3E}">
        <p14:creationId xmlns:p14="http://schemas.microsoft.com/office/powerpoint/2010/main" val="1728604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9E11CF-920E-EF4B-20F2-83A606B209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A2F8A0-1E25-D424-FF36-ADFCE64DAE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ABC6A9-D2DA-96D7-1CF1-EC7A21F2BE6A}"/>
              </a:ext>
            </a:extLst>
          </p:cNvPr>
          <p:cNvSpPr>
            <a:spLocks noGrp="1"/>
          </p:cNvSpPr>
          <p:nvPr>
            <p:ph type="dt" sz="half" idx="10"/>
          </p:nvPr>
        </p:nvSpPr>
        <p:spPr/>
        <p:txBody>
          <a:bodyPr/>
          <a:lstStyle/>
          <a:p>
            <a:fld id="{6182185D-DD40-4557-94EA-263C97C7E68D}" type="datetime1">
              <a:rPr lang="en-US" smtClean="0"/>
              <a:t>1/19/2024</a:t>
            </a:fld>
            <a:endParaRPr lang="en-US"/>
          </a:p>
        </p:txBody>
      </p:sp>
      <p:sp>
        <p:nvSpPr>
          <p:cNvPr id="5" name="Footer Placeholder 4">
            <a:extLst>
              <a:ext uri="{FF2B5EF4-FFF2-40B4-BE49-F238E27FC236}">
                <a16:creationId xmlns:a16="http://schemas.microsoft.com/office/drawing/2014/main" id="{DFBB959F-5A20-C06C-205D-4F7EE3515B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EFAA49-60A9-1864-0252-AD665CEE80EA}"/>
              </a:ext>
            </a:extLst>
          </p:cNvPr>
          <p:cNvSpPr>
            <a:spLocks noGrp="1"/>
          </p:cNvSpPr>
          <p:nvPr>
            <p:ph type="sldNum" sz="quarter" idx="12"/>
          </p:nvPr>
        </p:nvSpPr>
        <p:spPr/>
        <p:txBody>
          <a:bodyPr/>
          <a:lstStyle/>
          <a:p>
            <a:fld id="{4BE76F98-50DB-4632-BBEA-5657E02832B1}" type="slidenum">
              <a:rPr lang="en-US" smtClean="0"/>
              <a:t>‹#›</a:t>
            </a:fld>
            <a:endParaRPr lang="en-US"/>
          </a:p>
        </p:txBody>
      </p:sp>
    </p:spTree>
    <p:extLst>
      <p:ext uri="{BB962C8B-B14F-4D97-AF65-F5344CB8AC3E}">
        <p14:creationId xmlns:p14="http://schemas.microsoft.com/office/powerpoint/2010/main" val="970107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7A02C-E673-97AB-819B-641FD71F16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63126B-0E0A-EEAE-98F6-1306018A7F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6E0DC0-E21E-946C-8558-A24D6C3ABE67}"/>
              </a:ext>
            </a:extLst>
          </p:cNvPr>
          <p:cNvSpPr>
            <a:spLocks noGrp="1"/>
          </p:cNvSpPr>
          <p:nvPr>
            <p:ph type="dt" sz="half" idx="10"/>
          </p:nvPr>
        </p:nvSpPr>
        <p:spPr/>
        <p:txBody>
          <a:bodyPr/>
          <a:lstStyle/>
          <a:p>
            <a:fld id="{06A0657B-2EF9-4098-8BC3-4BA586E37EE2}" type="datetime1">
              <a:rPr lang="en-US" smtClean="0"/>
              <a:t>1/19/2024</a:t>
            </a:fld>
            <a:endParaRPr lang="en-US"/>
          </a:p>
        </p:txBody>
      </p:sp>
      <p:sp>
        <p:nvSpPr>
          <p:cNvPr id="5" name="Footer Placeholder 4">
            <a:extLst>
              <a:ext uri="{FF2B5EF4-FFF2-40B4-BE49-F238E27FC236}">
                <a16:creationId xmlns:a16="http://schemas.microsoft.com/office/drawing/2014/main" id="{8AA4D49D-DFB2-2F49-6F80-11D1FCD15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9ED853-4554-C30D-8594-7EBAFB9420B5}"/>
              </a:ext>
            </a:extLst>
          </p:cNvPr>
          <p:cNvSpPr>
            <a:spLocks noGrp="1"/>
          </p:cNvSpPr>
          <p:nvPr>
            <p:ph type="sldNum" sz="quarter" idx="12"/>
          </p:nvPr>
        </p:nvSpPr>
        <p:spPr/>
        <p:txBody>
          <a:bodyPr/>
          <a:lstStyle/>
          <a:p>
            <a:fld id="{4BE76F98-50DB-4632-BBEA-5657E02832B1}" type="slidenum">
              <a:rPr lang="en-US" smtClean="0"/>
              <a:t>‹#›</a:t>
            </a:fld>
            <a:endParaRPr lang="en-US"/>
          </a:p>
        </p:txBody>
      </p:sp>
    </p:spTree>
    <p:extLst>
      <p:ext uri="{BB962C8B-B14F-4D97-AF65-F5344CB8AC3E}">
        <p14:creationId xmlns:p14="http://schemas.microsoft.com/office/powerpoint/2010/main" val="578404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E53A7-7710-FC4F-9AB3-8A9DA6C737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C46F2F-A7DB-E0DF-3B30-FA040BA003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72A45F-DE46-47FF-2FAF-E80DC2FFA045}"/>
              </a:ext>
            </a:extLst>
          </p:cNvPr>
          <p:cNvSpPr>
            <a:spLocks noGrp="1"/>
          </p:cNvSpPr>
          <p:nvPr>
            <p:ph type="dt" sz="half" idx="10"/>
          </p:nvPr>
        </p:nvSpPr>
        <p:spPr/>
        <p:txBody>
          <a:bodyPr/>
          <a:lstStyle/>
          <a:p>
            <a:fld id="{4E30E4BA-D34F-43A5-B59D-0BC9022A4B61}" type="datetime1">
              <a:rPr lang="en-US" smtClean="0"/>
              <a:t>1/19/2024</a:t>
            </a:fld>
            <a:endParaRPr lang="en-US"/>
          </a:p>
        </p:txBody>
      </p:sp>
      <p:sp>
        <p:nvSpPr>
          <p:cNvPr id="5" name="Footer Placeholder 4">
            <a:extLst>
              <a:ext uri="{FF2B5EF4-FFF2-40B4-BE49-F238E27FC236}">
                <a16:creationId xmlns:a16="http://schemas.microsoft.com/office/drawing/2014/main" id="{133AA59D-8957-C85A-A151-4D2920C075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12581D-AE7E-2AB9-DCE6-9E6E41607F6D}"/>
              </a:ext>
            </a:extLst>
          </p:cNvPr>
          <p:cNvSpPr>
            <a:spLocks noGrp="1"/>
          </p:cNvSpPr>
          <p:nvPr>
            <p:ph type="sldNum" sz="quarter" idx="12"/>
          </p:nvPr>
        </p:nvSpPr>
        <p:spPr/>
        <p:txBody>
          <a:bodyPr/>
          <a:lstStyle/>
          <a:p>
            <a:fld id="{4BE76F98-50DB-4632-BBEA-5657E02832B1}" type="slidenum">
              <a:rPr lang="en-US" smtClean="0"/>
              <a:t>‹#›</a:t>
            </a:fld>
            <a:endParaRPr lang="en-US"/>
          </a:p>
        </p:txBody>
      </p:sp>
    </p:spTree>
    <p:extLst>
      <p:ext uri="{BB962C8B-B14F-4D97-AF65-F5344CB8AC3E}">
        <p14:creationId xmlns:p14="http://schemas.microsoft.com/office/powerpoint/2010/main" val="3973918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10625-B9F7-D917-D754-C33476F780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03F290-1236-D39F-23CF-83FC220314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EE8342-78B8-D843-75FB-C54CAAF7E5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A10391-AC73-7326-2CC8-22A92588769F}"/>
              </a:ext>
            </a:extLst>
          </p:cNvPr>
          <p:cNvSpPr>
            <a:spLocks noGrp="1"/>
          </p:cNvSpPr>
          <p:nvPr>
            <p:ph type="dt" sz="half" idx="10"/>
          </p:nvPr>
        </p:nvSpPr>
        <p:spPr/>
        <p:txBody>
          <a:bodyPr/>
          <a:lstStyle/>
          <a:p>
            <a:fld id="{F2E3768B-0DB8-48FD-B9B0-AC9D9397F0AE}" type="datetime1">
              <a:rPr lang="en-US" smtClean="0"/>
              <a:t>1/19/2024</a:t>
            </a:fld>
            <a:endParaRPr lang="en-US"/>
          </a:p>
        </p:txBody>
      </p:sp>
      <p:sp>
        <p:nvSpPr>
          <p:cNvPr id="6" name="Footer Placeholder 5">
            <a:extLst>
              <a:ext uri="{FF2B5EF4-FFF2-40B4-BE49-F238E27FC236}">
                <a16:creationId xmlns:a16="http://schemas.microsoft.com/office/drawing/2014/main" id="{46080AF2-ADAD-4B66-80F2-EEC729F63C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C8AA95-D737-A8C9-F703-2C013CD9867A}"/>
              </a:ext>
            </a:extLst>
          </p:cNvPr>
          <p:cNvSpPr>
            <a:spLocks noGrp="1"/>
          </p:cNvSpPr>
          <p:nvPr>
            <p:ph type="sldNum" sz="quarter" idx="12"/>
          </p:nvPr>
        </p:nvSpPr>
        <p:spPr/>
        <p:txBody>
          <a:bodyPr/>
          <a:lstStyle/>
          <a:p>
            <a:fld id="{4BE76F98-50DB-4632-BBEA-5657E02832B1}" type="slidenum">
              <a:rPr lang="en-US" smtClean="0"/>
              <a:t>‹#›</a:t>
            </a:fld>
            <a:endParaRPr lang="en-US"/>
          </a:p>
        </p:txBody>
      </p:sp>
    </p:spTree>
    <p:extLst>
      <p:ext uri="{BB962C8B-B14F-4D97-AF65-F5344CB8AC3E}">
        <p14:creationId xmlns:p14="http://schemas.microsoft.com/office/powerpoint/2010/main" val="3021599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153A6-1615-355E-F314-4F81C240DC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476E1F-A99F-1CBA-E069-D17A2542A1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F6D5AD-9C20-8340-6863-1CC8C92830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3268DB-5AEB-25AB-D83C-E9B3AD8D0D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383E99-08A2-C5F8-0EE3-EBC1F03CCF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957AAC-F943-FD16-4627-0773C752F6C9}"/>
              </a:ext>
            </a:extLst>
          </p:cNvPr>
          <p:cNvSpPr>
            <a:spLocks noGrp="1"/>
          </p:cNvSpPr>
          <p:nvPr>
            <p:ph type="dt" sz="half" idx="10"/>
          </p:nvPr>
        </p:nvSpPr>
        <p:spPr/>
        <p:txBody>
          <a:bodyPr/>
          <a:lstStyle/>
          <a:p>
            <a:fld id="{24B92020-C448-4C6E-88B2-EB9C51B94C73}" type="datetime1">
              <a:rPr lang="en-US" smtClean="0"/>
              <a:t>1/19/2024</a:t>
            </a:fld>
            <a:endParaRPr lang="en-US"/>
          </a:p>
        </p:txBody>
      </p:sp>
      <p:sp>
        <p:nvSpPr>
          <p:cNvPr id="8" name="Footer Placeholder 7">
            <a:extLst>
              <a:ext uri="{FF2B5EF4-FFF2-40B4-BE49-F238E27FC236}">
                <a16:creationId xmlns:a16="http://schemas.microsoft.com/office/drawing/2014/main" id="{403A5C3E-E63D-0062-B8EB-471D151DB8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D6E47E-1AD7-3B57-80A4-ABC35A44270B}"/>
              </a:ext>
            </a:extLst>
          </p:cNvPr>
          <p:cNvSpPr>
            <a:spLocks noGrp="1"/>
          </p:cNvSpPr>
          <p:nvPr>
            <p:ph type="sldNum" sz="quarter" idx="12"/>
          </p:nvPr>
        </p:nvSpPr>
        <p:spPr/>
        <p:txBody>
          <a:bodyPr/>
          <a:lstStyle/>
          <a:p>
            <a:fld id="{4BE76F98-50DB-4632-BBEA-5657E02832B1}" type="slidenum">
              <a:rPr lang="en-US" smtClean="0"/>
              <a:t>‹#›</a:t>
            </a:fld>
            <a:endParaRPr lang="en-US"/>
          </a:p>
        </p:txBody>
      </p:sp>
    </p:spTree>
    <p:extLst>
      <p:ext uri="{BB962C8B-B14F-4D97-AF65-F5344CB8AC3E}">
        <p14:creationId xmlns:p14="http://schemas.microsoft.com/office/powerpoint/2010/main" val="4063531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43394-C541-3F16-76C8-46DEC4F21A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A2576B-4E2A-F94C-EC7C-7F718DB92C31}"/>
              </a:ext>
            </a:extLst>
          </p:cNvPr>
          <p:cNvSpPr>
            <a:spLocks noGrp="1"/>
          </p:cNvSpPr>
          <p:nvPr>
            <p:ph type="dt" sz="half" idx="10"/>
          </p:nvPr>
        </p:nvSpPr>
        <p:spPr/>
        <p:txBody>
          <a:bodyPr/>
          <a:lstStyle/>
          <a:p>
            <a:fld id="{5738B61C-58C2-461D-9578-6B2997FBF29F}" type="datetime1">
              <a:rPr lang="en-US" smtClean="0"/>
              <a:t>1/19/2024</a:t>
            </a:fld>
            <a:endParaRPr lang="en-US"/>
          </a:p>
        </p:txBody>
      </p:sp>
      <p:sp>
        <p:nvSpPr>
          <p:cNvPr id="4" name="Footer Placeholder 3">
            <a:extLst>
              <a:ext uri="{FF2B5EF4-FFF2-40B4-BE49-F238E27FC236}">
                <a16:creationId xmlns:a16="http://schemas.microsoft.com/office/drawing/2014/main" id="{6E57CAFF-B3B9-C065-0AD6-41278A402A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BA5E4B-14C6-3625-B79B-2A5626465802}"/>
              </a:ext>
            </a:extLst>
          </p:cNvPr>
          <p:cNvSpPr>
            <a:spLocks noGrp="1"/>
          </p:cNvSpPr>
          <p:nvPr>
            <p:ph type="sldNum" sz="quarter" idx="12"/>
          </p:nvPr>
        </p:nvSpPr>
        <p:spPr/>
        <p:txBody>
          <a:bodyPr/>
          <a:lstStyle/>
          <a:p>
            <a:fld id="{4BE76F98-50DB-4632-BBEA-5657E02832B1}" type="slidenum">
              <a:rPr lang="en-US" smtClean="0"/>
              <a:t>‹#›</a:t>
            </a:fld>
            <a:endParaRPr lang="en-US"/>
          </a:p>
        </p:txBody>
      </p:sp>
    </p:spTree>
    <p:extLst>
      <p:ext uri="{BB962C8B-B14F-4D97-AF65-F5344CB8AC3E}">
        <p14:creationId xmlns:p14="http://schemas.microsoft.com/office/powerpoint/2010/main" val="2676143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4A610C-C3DA-CDBD-1DEB-863D6894B4FA}"/>
              </a:ext>
            </a:extLst>
          </p:cNvPr>
          <p:cNvSpPr>
            <a:spLocks noGrp="1"/>
          </p:cNvSpPr>
          <p:nvPr>
            <p:ph type="dt" sz="half" idx="10"/>
          </p:nvPr>
        </p:nvSpPr>
        <p:spPr/>
        <p:txBody>
          <a:bodyPr/>
          <a:lstStyle/>
          <a:p>
            <a:fld id="{5035332F-680C-4932-A7BB-4385C55D54BB}" type="datetime1">
              <a:rPr lang="en-US" smtClean="0"/>
              <a:t>1/19/2024</a:t>
            </a:fld>
            <a:endParaRPr lang="en-US"/>
          </a:p>
        </p:txBody>
      </p:sp>
      <p:sp>
        <p:nvSpPr>
          <p:cNvPr id="3" name="Footer Placeholder 2">
            <a:extLst>
              <a:ext uri="{FF2B5EF4-FFF2-40B4-BE49-F238E27FC236}">
                <a16:creationId xmlns:a16="http://schemas.microsoft.com/office/drawing/2014/main" id="{89139801-A0C8-34F7-F36A-7D1488BFB2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FA3C58-29B7-F908-DBB0-AF23FA28307D}"/>
              </a:ext>
            </a:extLst>
          </p:cNvPr>
          <p:cNvSpPr>
            <a:spLocks noGrp="1"/>
          </p:cNvSpPr>
          <p:nvPr>
            <p:ph type="sldNum" sz="quarter" idx="12"/>
          </p:nvPr>
        </p:nvSpPr>
        <p:spPr/>
        <p:txBody>
          <a:bodyPr/>
          <a:lstStyle/>
          <a:p>
            <a:fld id="{4BE76F98-50DB-4632-BBEA-5657E02832B1}" type="slidenum">
              <a:rPr lang="en-US" smtClean="0"/>
              <a:t>‹#›</a:t>
            </a:fld>
            <a:endParaRPr lang="en-US"/>
          </a:p>
        </p:txBody>
      </p:sp>
    </p:spTree>
    <p:extLst>
      <p:ext uri="{BB962C8B-B14F-4D97-AF65-F5344CB8AC3E}">
        <p14:creationId xmlns:p14="http://schemas.microsoft.com/office/powerpoint/2010/main" val="593260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2C3B6-2E5A-ACBF-6691-FF0E1BC769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B1D4B4-D93B-CCF1-A46C-3279C6DE11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B4D384-8A5D-01A0-9193-D01F6C8D44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3697C1-77D1-19C3-73C1-778E3903C945}"/>
              </a:ext>
            </a:extLst>
          </p:cNvPr>
          <p:cNvSpPr>
            <a:spLocks noGrp="1"/>
          </p:cNvSpPr>
          <p:nvPr>
            <p:ph type="dt" sz="half" idx="10"/>
          </p:nvPr>
        </p:nvSpPr>
        <p:spPr/>
        <p:txBody>
          <a:bodyPr/>
          <a:lstStyle/>
          <a:p>
            <a:fld id="{DF0466F0-0D09-4B0F-94AF-B888667D9E56}" type="datetime1">
              <a:rPr lang="en-US" smtClean="0"/>
              <a:t>1/19/2024</a:t>
            </a:fld>
            <a:endParaRPr lang="en-US"/>
          </a:p>
        </p:txBody>
      </p:sp>
      <p:sp>
        <p:nvSpPr>
          <p:cNvPr id="6" name="Footer Placeholder 5">
            <a:extLst>
              <a:ext uri="{FF2B5EF4-FFF2-40B4-BE49-F238E27FC236}">
                <a16:creationId xmlns:a16="http://schemas.microsoft.com/office/drawing/2014/main" id="{581966C8-B7BE-5B15-EE3D-B28CA16FDC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0B704E-0B1E-2CB1-EB1F-35356D4720A7}"/>
              </a:ext>
            </a:extLst>
          </p:cNvPr>
          <p:cNvSpPr>
            <a:spLocks noGrp="1"/>
          </p:cNvSpPr>
          <p:nvPr>
            <p:ph type="sldNum" sz="quarter" idx="12"/>
          </p:nvPr>
        </p:nvSpPr>
        <p:spPr/>
        <p:txBody>
          <a:bodyPr/>
          <a:lstStyle/>
          <a:p>
            <a:fld id="{4BE76F98-50DB-4632-BBEA-5657E02832B1}" type="slidenum">
              <a:rPr lang="en-US" smtClean="0"/>
              <a:t>‹#›</a:t>
            </a:fld>
            <a:endParaRPr lang="en-US"/>
          </a:p>
        </p:txBody>
      </p:sp>
    </p:spTree>
    <p:extLst>
      <p:ext uri="{BB962C8B-B14F-4D97-AF65-F5344CB8AC3E}">
        <p14:creationId xmlns:p14="http://schemas.microsoft.com/office/powerpoint/2010/main" val="1137390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87520-E4F2-0552-2693-98F6B8DF26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78D4BF-D1DC-ECBE-A0B0-A073E141DD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66AC3E-F936-723D-F84F-BAC43DCA67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6C3F9A-B06C-D7C6-D8CB-F2EB596C6A37}"/>
              </a:ext>
            </a:extLst>
          </p:cNvPr>
          <p:cNvSpPr>
            <a:spLocks noGrp="1"/>
          </p:cNvSpPr>
          <p:nvPr>
            <p:ph type="dt" sz="half" idx="10"/>
          </p:nvPr>
        </p:nvSpPr>
        <p:spPr/>
        <p:txBody>
          <a:bodyPr/>
          <a:lstStyle/>
          <a:p>
            <a:fld id="{5BD4566D-59E2-434D-A65E-F7B9385F3FD1}" type="datetime1">
              <a:rPr lang="en-US" smtClean="0"/>
              <a:t>1/19/2024</a:t>
            </a:fld>
            <a:endParaRPr lang="en-US"/>
          </a:p>
        </p:txBody>
      </p:sp>
      <p:sp>
        <p:nvSpPr>
          <p:cNvPr id="6" name="Footer Placeholder 5">
            <a:extLst>
              <a:ext uri="{FF2B5EF4-FFF2-40B4-BE49-F238E27FC236}">
                <a16:creationId xmlns:a16="http://schemas.microsoft.com/office/drawing/2014/main" id="{9C7F8887-8660-5733-8A3D-D768E6E375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622F2D-E993-C621-4205-D7860CB22118}"/>
              </a:ext>
            </a:extLst>
          </p:cNvPr>
          <p:cNvSpPr>
            <a:spLocks noGrp="1"/>
          </p:cNvSpPr>
          <p:nvPr>
            <p:ph type="sldNum" sz="quarter" idx="12"/>
          </p:nvPr>
        </p:nvSpPr>
        <p:spPr/>
        <p:txBody>
          <a:bodyPr/>
          <a:lstStyle/>
          <a:p>
            <a:fld id="{4BE76F98-50DB-4632-BBEA-5657E02832B1}" type="slidenum">
              <a:rPr lang="en-US" smtClean="0"/>
              <a:t>‹#›</a:t>
            </a:fld>
            <a:endParaRPr lang="en-US"/>
          </a:p>
        </p:txBody>
      </p:sp>
    </p:spTree>
    <p:extLst>
      <p:ext uri="{BB962C8B-B14F-4D97-AF65-F5344CB8AC3E}">
        <p14:creationId xmlns:p14="http://schemas.microsoft.com/office/powerpoint/2010/main" val="2720898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0F9868-3AFF-8A0B-FE08-D8D257B0E9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CB1B19-45EE-891E-7631-26FF64FF5E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27A440-C202-E22D-BB67-FEBE46F8E3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7420AD-C7A1-4B47-B946-98237D4FF038}" type="datetime1">
              <a:rPr lang="en-US" smtClean="0"/>
              <a:t>1/19/2024</a:t>
            </a:fld>
            <a:endParaRPr lang="en-US"/>
          </a:p>
        </p:txBody>
      </p:sp>
      <p:sp>
        <p:nvSpPr>
          <p:cNvPr id="5" name="Footer Placeholder 4">
            <a:extLst>
              <a:ext uri="{FF2B5EF4-FFF2-40B4-BE49-F238E27FC236}">
                <a16:creationId xmlns:a16="http://schemas.microsoft.com/office/drawing/2014/main" id="{A930ACFE-B765-E0F0-8EDD-E75702C932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2B45F6-21C0-1123-3E67-61583F57B4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76F98-50DB-4632-BBEA-5657E02832B1}" type="slidenum">
              <a:rPr lang="en-US" smtClean="0"/>
              <a:t>‹#›</a:t>
            </a:fld>
            <a:endParaRPr lang="en-US"/>
          </a:p>
        </p:txBody>
      </p:sp>
    </p:spTree>
    <p:extLst>
      <p:ext uri="{BB962C8B-B14F-4D97-AF65-F5344CB8AC3E}">
        <p14:creationId xmlns:p14="http://schemas.microsoft.com/office/powerpoint/2010/main" val="39878790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hyperlink" Target="https://openclipart.org/detail/100207"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hyperlink" Target="https://openclipart.org/detail/100207"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hyperlink" Target="https://openclipart.org/detail/100207" TargetMode="Externa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60.png"/><Relationship Id="rId3" Type="http://schemas.openxmlformats.org/officeDocument/2006/relationships/image" Target="../media/image52.png"/><Relationship Id="rId7" Type="http://schemas.openxmlformats.org/officeDocument/2006/relationships/image" Target="../media/image57.png"/><Relationship Id="rId12" Type="http://schemas.openxmlformats.org/officeDocument/2006/relationships/customXml" Target="../ink/ink6.xml"/><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customXml" Target="../ink/ink3.xml"/><Relationship Id="rId11" Type="http://schemas.openxmlformats.org/officeDocument/2006/relationships/image" Target="../media/image59.png"/><Relationship Id="rId5" Type="http://schemas.openxmlformats.org/officeDocument/2006/relationships/image" Target="../media/image56.png"/><Relationship Id="rId10" Type="http://schemas.openxmlformats.org/officeDocument/2006/relationships/customXml" Target="../ink/ink5.xml"/><Relationship Id="rId4" Type="http://schemas.openxmlformats.org/officeDocument/2006/relationships/customXml" Target="../ink/ink2.xml"/><Relationship Id="rId9" Type="http://schemas.openxmlformats.org/officeDocument/2006/relationships/image" Target="../media/image5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maps.app.goo.gl/xUdNMz9qdMwXYLHv5" TargetMode="External"/><Relationship Id="rId2" Type="http://schemas.openxmlformats.org/officeDocument/2006/relationships/hyperlink" Target="https://maps.app.goo.gl/ScY89yVh3SuR9PHA9"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hyperlink" Target="https://bit.ly/RohnertParkConcerns" TargetMode="Externa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hyperlink" Target="https://bit.ly/MeetMyCityCouncil" TargetMode="Externa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3" Type="http://schemas.openxmlformats.org/officeDocument/2006/relationships/hyperlink" Target="mailto:Planning@rpcity.org" TargetMode="External"/><Relationship Id="rId2" Type="http://schemas.openxmlformats.org/officeDocument/2006/relationships/hyperlink" Target="mailto:admin@rpcity.org" TargetMode="External"/><Relationship Id="rId1" Type="http://schemas.openxmlformats.org/officeDocument/2006/relationships/slideLayout" Target="../slideLayouts/slideLayout2.xml"/><Relationship Id="rId6" Type="http://schemas.openxmlformats.org/officeDocument/2006/relationships/hyperlink" Target="mailto:psafety@rpcity.org" TargetMode="External"/><Relationship Id="rId5" Type="http://schemas.openxmlformats.org/officeDocument/2006/relationships/hyperlink" Target="mailto:building@rpcity.org" TargetMode="External"/><Relationship Id="rId4" Type="http://schemas.openxmlformats.org/officeDocument/2006/relationships/hyperlink" Target="mailto:code@rpcity.or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pikist.com/free-photo-xtxr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map of a neighborhood&#10;&#10;Description automatically generated">
            <a:extLst>
              <a:ext uri="{FF2B5EF4-FFF2-40B4-BE49-F238E27FC236}">
                <a16:creationId xmlns:a16="http://schemas.microsoft.com/office/drawing/2014/main" id="{2D52A989-295A-EFC4-CAFE-BFABA471F19F}"/>
              </a:ext>
            </a:extLst>
          </p:cNvPr>
          <p:cNvPicPr>
            <a:picLocks noChangeAspect="1"/>
          </p:cNvPicPr>
          <p:nvPr/>
        </p:nvPicPr>
        <p:blipFill rotWithShape="1">
          <a:blip r:embed="rId2">
            <a:extLst>
              <a:ext uri="{28A0092B-C50C-407E-A947-70E740481C1C}">
                <a14:useLocalDpi xmlns:a14="http://schemas.microsoft.com/office/drawing/2010/main" val="0"/>
              </a:ext>
            </a:extLst>
          </a:blip>
          <a:srcRect t="18996" r="9092" b="27063"/>
          <a:stretch/>
        </p:blipFill>
        <p:spPr>
          <a:xfrm>
            <a:off x="3523488" y="10"/>
            <a:ext cx="8668512" cy="6857990"/>
          </a:xfrm>
          <a:prstGeom prst="rect">
            <a:avLst/>
          </a:prstGeom>
        </p:spPr>
      </p:pic>
      <p:sp>
        <p:nvSpPr>
          <p:cNvPr id="24" name="Rectangle 2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560990-E28E-501C-9B20-9E075FFBD785}"/>
              </a:ext>
            </a:extLst>
          </p:cNvPr>
          <p:cNvSpPr>
            <a:spLocks noGrp="1"/>
          </p:cNvSpPr>
          <p:nvPr>
            <p:ph type="ctrTitle"/>
          </p:nvPr>
        </p:nvSpPr>
        <p:spPr>
          <a:xfrm>
            <a:off x="477981" y="1122363"/>
            <a:ext cx="4023360" cy="3204134"/>
          </a:xfrm>
        </p:spPr>
        <p:txBody>
          <a:bodyPr vert="horz" lIns="91440" tIns="45720" rIns="91440" bIns="45720" rtlCol="0" anchor="b">
            <a:normAutofit/>
          </a:bodyPr>
          <a:lstStyle/>
          <a:p>
            <a:pPr algn="l"/>
            <a:r>
              <a:rPr lang="en-US" sz="4800">
                <a:solidFill>
                  <a:schemeClr val="bg1"/>
                </a:solidFill>
              </a:rPr>
              <a:t>Welcome to the District 3 Neighborhood Meeting!</a:t>
            </a:r>
          </a:p>
        </p:txBody>
      </p:sp>
      <p:sp>
        <p:nvSpPr>
          <p:cNvPr id="3" name="Subtitle 2">
            <a:extLst>
              <a:ext uri="{FF2B5EF4-FFF2-40B4-BE49-F238E27FC236}">
                <a16:creationId xmlns:a16="http://schemas.microsoft.com/office/drawing/2014/main" id="{4637112D-C910-0863-21F7-45E282FCAC18}"/>
              </a:ext>
            </a:extLst>
          </p:cNvPr>
          <p:cNvSpPr>
            <a:spLocks noGrp="1"/>
          </p:cNvSpPr>
          <p:nvPr>
            <p:ph type="subTitle" idx="1"/>
          </p:nvPr>
        </p:nvSpPr>
        <p:spPr>
          <a:xfrm>
            <a:off x="477980" y="4872922"/>
            <a:ext cx="4023359" cy="1208141"/>
          </a:xfrm>
        </p:spPr>
        <p:txBody>
          <a:bodyPr vert="horz" lIns="91440" tIns="45720" rIns="91440" bIns="45720" rtlCol="0">
            <a:normAutofit/>
          </a:bodyPr>
          <a:lstStyle/>
          <a:p>
            <a:pPr algn="l"/>
            <a:r>
              <a:rPr lang="en-US" sz="2000">
                <a:solidFill>
                  <a:schemeClr val="bg1"/>
                </a:solidFill>
              </a:rPr>
              <a:t>Hosted by: </a:t>
            </a:r>
          </a:p>
          <a:p>
            <a:pPr algn="l"/>
            <a:r>
              <a:rPr lang="en-US" sz="2000">
                <a:solidFill>
                  <a:schemeClr val="bg1"/>
                </a:solidFill>
              </a:rPr>
              <a:t>Vice Mayor Gerard Giudice</a:t>
            </a:r>
          </a:p>
        </p:txBody>
      </p:sp>
      <p:sp>
        <p:nvSpPr>
          <p:cNvPr id="26" name="Rectangle 2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49F4297-7712-FC63-B751-FFF78E421B11}"/>
              </a:ext>
            </a:extLst>
          </p:cNvPr>
          <p:cNvSpPr>
            <a:spLocks noGrp="1"/>
          </p:cNvSpPr>
          <p:nvPr>
            <p:ph type="sldNum" sz="quarter" idx="12"/>
          </p:nvPr>
        </p:nvSpPr>
        <p:spPr>
          <a:xfrm>
            <a:off x="8970819" y="6356350"/>
            <a:ext cx="2743200" cy="365125"/>
          </a:xfrm>
        </p:spPr>
        <p:txBody>
          <a:bodyPr>
            <a:normAutofit/>
          </a:bodyPr>
          <a:lstStyle/>
          <a:p>
            <a:pPr>
              <a:spcAft>
                <a:spcPts val="600"/>
              </a:spcAft>
            </a:pPr>
            <a:fld id="{4BE76F98-50DB-4632-BBEA-5657E02832B1}" type="slidenum">
              <a:rPr lang="en-US">
                <a:solidFill>
                  <a:schemeClr val="bg1"/>
                </a:solidFill>
              </a:rPr>
              <a:pPr>
                <a:spcAft>
                  <a:spcPts val="600"/>
                </a:spcAft>
              </a:pPr>
              <a:t>1</a:t>
            </a:fld>
            <a:endParaRPr lang="en-US">
              <a:solidFill>
                <a:schemeClr val="bg1"/>
              </a:solidFill>
            </a:endParaRPr>
          </a:p>
        </p:txBody>
      </p:sp>
    </p:spTree>
    <p:extLst>
      <p:ext uri="{BB962C8B-B14F-4D97-AF65-F5344CB8AC3E}">
        <p14:creationId xmlns:p14="http://schemas.microsoft.com/office/powerpoint/2010/main" val="376828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0" nodeType="withEffect">
                                  <p:stCondLst>
                                    <p:cond delay="1500"/>
                                  </p:stCondLst>
                                  <p:iterate>
                                    <p:tmPct val="10000"/>
                                  </p:iterate>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a city&#10;&#10;Description automatically generated">
            <a:extLst>
              <a:ext uri="{FF2B5EF4-FFF2-40B4-BE49-F238E27FC236}">
                <a16:creationId xmlns:a16="http://schemas.microsoft.com/office/drawing/2014/main" id="{FD140085-35E4-CB47-F9D5-0A917232EE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636" y="0"/>
            <a:ext cx="10598727" cy="6858000"/>
          </a:xfrm>
          <a:prstGeom prst="rect">
            <a:avLst/>
          </a:prstGeom>
        </p:spPr>
      </p:pic>
      <p:sp>
        <p:nvSpPr>
          <p:cNvPr id="5" name="Rectangle 4">
            <a:extLst>
              <a:ext uri="{FF2B5EF4-FFF2-40B4-BE49-F238E27FC236}">
                <a16:creationId xmlns:a16="http://schemas.microsoft.com/office/drawing/2014/main" id="{26FF0EDF-613D-4B89-8E17-9E87E95203B8}"/>
              </a:ext>
            </a:extLst>
          </p:cNvPr>
          <p:cNvSpPr/>
          <p:nvPr/>
        </p:nvSpPr>
        <p:spPr>
          <a:xfrm>
            <a:off x="1535837" y="0"/>
            <a:ext cx="6629400" cy="369332"/>
          </a:xfrm>
          <a:prstGeom prst="rect">
            <a:avLst/>
          </a:prstGeom>
        </p:spPr>
        <p:txBody>
          <a:bodyPr wrap="square">
            <a:spAutoFit/>
          </a:bodyPr>
          <a:lstStyle/>
          <a:p>
            <a:r>
              <a:rPr lang="en-US"/>
              <a:t>DRAFT – Slavik Designs, LLC - 2023</a:t>
            </a:r>
          </a:p>
        </p:txBody>
      </p:sp>
      <p:sp>
        <p:nvSpPr>
          <p:cNvPr id="2" name="Slide Number Placeholder 1">
            <a:extLst>
              <a:ext uri="{FF2B5EF4-FFF2-40B4-BE49-F238E27FC236}">
                <a16:creationId xmlns:a16="http://schemas.microsoft.com/office/drawing/2014/main" id="{03AEE659-656A-6E01-D2FF-44204F6B2ABC}"/>
              </a:ext>
            </a:extLst>
          </p:cNvPr>
          <p:cNvSpPr>
            <a:spLocks noGrp="1"/>
          </p:cNvSpPr>
          <p:nvPr>
            <p:ph type="sldNum" sz="quarter" idx="12"/>
          </p:nvPr>
        </p:nvSpPr>
        <p:spPr/>
        <p:txBody>
          <a:bodyPr/>
          <a:lstStyle/>
          <a:p>
            <a:fld id="{4BE76F98-50DB-4632-BBEA-5657E02832B1}" type="slidenum">
              <a:rPr lang="en-US" smtClean="0"/>
              <a:t>10</a:t>
            </a:fld>
            <a:endParaRPr lang="en-US"/>
          </a:p>
        </p:txBody>
      </p:sp>
    </p:spTree>
    <p:extLst>
      <p:ext uri="{BB962C8B-B14F-4D97-AF65-F5344CB8AC3E}">
        <p14:creationId xmlns:p14="http://schemas.microsoft.com/office/powerpoint/2010/main" val="1773028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214435-0CCD-4DA1-F973-0DB898CC57A4}"/>
              </a:ext>
            </a:extLst>
          </p:cNvPr>
          <p:cNvSpPr>
            <a:spLocks noGrp="1"/>
          </p:cNvSpPr>
          <p:nvPr>
            <p:ph type="title"/>
          </p:nvPr>
        </p:nvSpPr>
        <p:spPr>
          <a:xfrm>
            <a:off x="2152650" y="5559705"/>
            <a:ext cx="7886700" cy="1114382"/>
          </a:xfrm>
        </p:spPr>
        <p:txBody>
          <a:bodyPr vert="horz" lIns="91440" tIns="45720" rIns="91440" bIns="45720" rtlCol="0" anchor="ctr">
            <a:normAutofit/>
          </a:bodyPr>
          <a:lstStyle/>
          <a:p>
            <a:pPr algn="ctr"/>
            <a:r>
              <a:rPr lang="en-US" sz="4000" u="sng">
                <a:latin typeface="Raleway" panose="020B0503030101060003" pitchFamily="34" charset="0"/>
              </a:rPr>
              <a:t>The Community Square</a:t>
            </a:r>
            <a:br>
              <a:rPr lang="en-US" sz="4000" u="sng">
                <a:latin typeface="Raleway" panose="020B0503030101060003" pitchFamily="34" charset="0"/>
              </a:rPr>
            </a:br>
            <a:r>
              <a:rPr lang="en-US" sz="2800" i="1" u="sng">
                <a:latin typeface="Raleway" panose="020B0503030101060003" pitchFamily="34" charset="0"/>
              </a:rPr>
              <a:t>“Music on the Square”</a:t>
            </a:r>
            <a:endParaRPr lang="en-US" sz="3100" i="1" u="sng">
              <a:latin typeface="Raleway" panose="020B0503030101060003" pitchFamily="34" charset="0"/>
            </a:endParaRPr>
          </a:p>
        </p:txBody>
      </p:sp>
      <p:sp>
        <p:nvSpPr>
          <p:cNvPr id="3" name="Slide Number Placeholder 2">
            <a:extLst>
              <a:ext uri="{FF2B5EF4-FFF2-40B4-BE49-F238E27FC236}">
                <a16:creationId xmlns:a16="http://schemas.microsoft.com/office/drawing/2014/main" id="{E7E9059D-E534-F2C1-C3F6-03E7CB9C36F9}"/>
              </a:ext>
            </a:extLst>
          </p:cNvPr>
          <p:cNvSpPr>
            <a:spLocks noGrp="1"/>
          </p:cNvSpPr>
          <p:nvPr>
            <p:ph type="sldNum" sz="quarter" idx="12"/>
          </p:nvPr>
        </p:nvSpPr>
        <p:spPr>
          <a:xfrm>
            <a:off x="7981950" y="6356351"/>
            <a:ext cx="2057400" cy="365125"/>
          </a:xfrm>
        </p:spPr>
        <p:txBody>
          <a:bodyPr vert="horz" lIns="91440" tIns="45720" rIns="91440" bIns="45720" rtlCol="0" anchor="ctr">
            <a:normAutofit/>
          </a:bodyPr>
          <a:lstStyle/>
          <a:p>
            <a:pPr defTabSz="457200">
              <a:spcAft>
                <a:spcPts val="600"/>
              </a:spcAft>
            </a:pPr>
            <a:fld id="{BC410EEA-824F-4D46-AFE7-60426C8C06B0}" type="slidenum">
              <a:rPr lang="en-US"/>
              <a:pPr defTabSz="457200">
                <a:spcAft>
                  <a:spcPts val="600"/>
                </a:spcAft>
              </a:pPr>
              <a:t>11</a:t>
            </a:fld>
            <a:endParaRPr lang="en-US"/>
          </a:p>
        </p:txBody>
      </p:sp>
      <p:pic>
        <p:nvPicPr>
          <p:cNvPr id="7" name="Picture 6" descr="A black background with a black square&#10;&#10;Description automatically generated">
            <a:extLst>
              <a:ext uri="{FF2B5EF4-FFF2-40B4-BE49-F238E27FC236}">
                <a16:creationId xmlns:a16="http://schemas.microsoft.com/office/drawing/2014/main" id="{2CA5AB7F-272D-FD99-AF2A-E39B878C8543}"/>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8656811">
            <a:off x="10133755" y="5696390"/>
            <a:ext cx="614108" cy="888401"/>
          </a:xfrm>
          <a:prstGeom prst="rect">
            <a:avLst/>
          </a:prstGeom>
        </p:spPr>
      </p:pic>
      <p:pic>
        <p:nvPicPr>
          <p:cNvPr id="5" name="Picture 4" descr="Aerial view of a city&#10;&#10;Description automatically generated">
            <a:extLst>
              <a:ext uri="{FF2B5EF4-FFF2-40B4-BE49-F238E27FC236}">
                <a16:creationId xmlns:a16="http://schemas.microsoft.com/office/drawing/2014/main" id="{47D80B81-B893-49D6-A27E-E1976DDD4F0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375" t="14424" r="12813" b="13294"/>
          <a:stretch/>
        </p:blipFill>
        <p:spPr>
          <a:xfrm>
            <a:off x="1131729" y="13710"/>
            <a:ext cx="9922177" cy="5603846"/>
          </a:xfrm>
          <a:prstGeom prst="rect">
            <a:avLst/>
          </a:prstGeom>
        </p:spPr>
      </p:pic>
      <p:sp>
        <p:nvSpPr>
          <p:cNvPr id="8" name="TextBox 7">
            <a:extLst>
              <a:ext uri="{FF2B5EF4-FFF2-40B4-BE49-F238E27FC236}">
                <a16:creationId xmlns:a16="http://schemas.microsoft.com/office/drawing/2014/main" id="{5B579C6B-3475-61C1-4EED-24F55517EC0C}"/>
              </a:ext>
            </a:extLst>
          </p:cNvPr>
          <p:cNvSpPr txBox="1"/>
          <p:nvPr/>
        </p:nvSpPr>
        <p:spPr>
          <a:xfrm>
            <a:off x="1520819" y="6538667"/>
            <a:ext cx="9143999" cy="307777"/>
          </a:xfrm>
          <a:prstGeom prst="rect">
            <a:avLst/>
          </a:prstGeom>
          <a:noFill/>
        </p:spPr>
        <p:txBody>
          <a:bodyPr wrap="square" rtlCol="0">
            <a:spAutoFit/>
          </a:bodyPr>
          <a:lstStyle/>
          <a:p>
            <a:pPr algn="ctr"/>
            <a:r>
              <a:rPr lang="en-US" sz="1400" spc="600">
                <a:latin typeface="Raleway" panose="020B0503030101060003" pitchFamily="34" charset="0"/>
              </a:rPr>
              <a:t>CONCEPTUAL</a:t>
            </a:r>
          </a:p>
        </p:txBody>
      </p:sp>
    </p:spTree>
    <p:extLst>
      <p:ext uri="{BB962C8B-B14F-4D97-AF65-F5344CB8AC3E}">
        <p14:creationId xmlns:p14="http://schemas.microsoft.com/office/powerpoint/2010/main" val="316817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214435-0CCD-4DA1-F973-0DB898CC57A4}"/>
              </a:ext>
            </a:extLst>
          </p:cNvPr>
          <p:cNvSpPr>
            <a:spLocks noGrp="1"/>
          </p:cNvSpPr>
          <p:nvPr>
            <p:ph type="title"/>
          </p:nvPr>
        </p:nvSpPr>
        <p:spPr>
          <a:xfrm>
            <a:off x="2152650" y="5424531"/>
            <a:ext cx="7886700" cy="1114382"/>
          </a:xfrm>
        </p:spPr>
        <p:txBody>
          <a:bodyPr vert="horz" lIns="91440" tIns="45720" rIns="91440" bIns="45720" rtlCol="0" anchor="ctr">
            <a:normAutofit/>
          </a:bodyPr>
          <a:lstStyle/>
          <a:p>
            <a:pPr algn="ctr"/>
            <a:r>
              <a:rPr lang="en-US" sz="4000" u="sng">
                <a:latin typeface="Raleway" panose="020B0503030101060003" pitchFamily="34" charset="0"/>
              </a:rPr>
              <a:t>The Community Square</a:t>
            </a:r>
            <a:br>
              <a:rPr lang="en-US" sz="4000" u="sng">
                <a:latin typeface="Raleway" panose="020B0503030101060003" pitchFamily="34" charset="0"/>
              </a:rPr>
            </a:br>
            <a:r>
              <a:rPr lang="en-US" sz="2800" i="1" u="sng">
                <a:latin typeface="Raleway" panose="020B0503030101060003" pitchFamily="34" charset="0"/>
              </a:rPr>
              <a:t>“Movie Night and Evening Farmer’s Market”</a:t>
            </a:r>
            <a:endParaRPr lang="en-US" sz="4000" u="sng">
              <a:latin typeface="Raleway" panose="020B0503030101060003" pitchFamily="34" charset="0"/>
            </a:endParaRPr>
          </a:p>
        </p:txBody>
      </p:sp>
      <p:sp>
        <p:nvSpPr>
          <p:cNvPr id="3" name="Slide Number Placeholder 2">
            <a:extLst>
              <a:ext uri="{FF2B5EF4-FFF2-40B4-BE49-F238E27FC236}">
                <a16:creationId xmlns:a16="http://schemas.microsoft.com/office/drawing/2014/main" id="{E7E9059D-E534-F2C1-C3F6-03E7CB9C36F9}"/>
              </a:ext>
            </a:extLst>
          </p:cNvPr>
          <p:cNvSpPr>
            <a:spLocks noGrp="1"/>
          </p:cNvSpPr>
          <p:nvPr>
            <p:ph type="sldNum" sz="quarter" idx="12"/>
          </p:nvPr>
        </p:nvSpPr>
        <p:spPr>
          <a:xfrm>
            <a:off x="7981950" y="6356351"/>
            <a:ext cx="2057400" cy="365125"/>
          </a:xfrm>
        </p:spPr>
        <p:txBody>
          <a:bodyPr vert="horz" lIns="91440" tIns="45720" rIns="91440" bIns="45720" rtlCol="0" anchor="ctr">
            <a:normAutofit/>
          </a:bodyPr>
          <a:lstStyle/>
          <a:p>
            <a:pPr defTabSz="457200">
              <a:spcAft>
                <a:spcPts val="600"/>
              </a:spcAft>
            </a:pPr>
            <a:fld id="{BC410EEA-824F-4D46-AFE7-60426C8C06B0}" type="slidenum">
              <a:rPr lang="en-US"/>
              <a:pPr defTabSz="457200">
                <a:spcAft>
                  <a:spcPts val="600"/>
                </a:spcAft>
              </a:pPr>
              <a:t>12</a:t>
            </a:fld>
            <a:endParaRPr lang="en-US"/>
          </a:p>
        </p:txBody>
      </p:sp>
      <p:pic>
        <p:nvPicPr>
          <p:cNvPr id="5" name="Picture 4" descr="Aerial view of a city at night&#10;&#10;Description automatically generated">
            <a:extLst>
              <a:ext uri="{FF2B5EF4-FFF2-40B4-BE49-F238E27FC236}">
                <a16:creationId xmlns:a16="http://schemas.microsoft.com/office/drawing/2014/main" id="{754813B6-5391-14C8-AC91-1348DC2B14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75" t="14714" r="12604" b="13778"/>
          <a:stretch/>
        </p:blipFill>
        <p:spPr>
          <a:xfrm>
            <a:off x="1121236" y="0"/>
            <a:ext cx="9949527" cy="5545122"/>
          </a:xfrm>
          <a:prstGeom prst="rect">
            <a:avLst/>
          </a:prstGeom>
        </p:spPr>
      </p:pic>
      <p:sp>
        <p:nvSpPr>
          <p:cNvPr id="7" name="TextBox 6">
            <a:extLst>
              <a:ext uri="{FF2B5EF4-FFF2-40B4-BE49-F238E27FC236}">
                <a16:creationId xmlns:a16="http://schemas.microsoft.com/office/drawing/2014/main" id="{FC620C91-C827-26FB-B87C-CD43F7FCA30A}"/>
              </a:ext>
            </a:extLst>
          </p:cNvPr>
          <p:cNvSpPr txBox="1"/>
          <p:nvPr/>
        </p:nvSpPr>
        <p:spPr>
          <a:xfrm>
            <a:off x="1524000" y="6519445"/>
            <a:ext cx="9143999" cy="338554"/>
          </a:xfrm>
          <a:prstGeom prst="rect">
            <a:avLst/>
          </a:prstGeom>
          <a:noFill/>
        </p:spPr>
        <p:txBody>
          <a:bodyPr wrap="square" rtlCol="0">
            <a:spAutoFit/>
          </a:bodyPr>
          <a:lstStyle/>
          <a:p>
            <a:pPr algn="ctr"/>
            <a:r>
              <a:rPr lang="en-US" sz="1600" spc="600">
                <a:latin typeface="Raleway" panose="020B0503030101060003" pitchFamily="34" charset="0"/>
              </a:rPr>
              <a:t>CONCEPTUAL</a:t>
            </a:r>
            <a:endParaRPr lang="en-US" sz="2000" spc="600">
              <a:latin typeface="Raleway" panose="020B0503030101060003" pitchFamily="34" charset="0"/>
            </a:endParaRPr>
          </a:p>
        </p:txBody>
      </p:sp>
    </p:spTree>
    <p:extLst>
      <p:ext uri="{BB962C8B-B14F-4D97-AF65-F5344CB8AC3E}">
        <p14:creationId xmlns:p14="http://schemas.microsoft.com/office/powerpoint/2010/main" val="1134907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214435-0CCD-4DA1-F973-0DB898CC57A4}"/>
              </a:ext>
            </a:extLst>
          </p:cNvPr>
          <p:cNvSpPr>
            <a:spLocks noGrp="1"/>
          </p:cNvSpPr>
          <p:nvPr>
            <p:ph type="title"/>
          </p:nvPr>
        </p:nvSpPr>
        <p:spPr>
          <a:xfrm>
            <a:off x="2152649" y="5494821"/>
            <a:ext cx="7886700" cy="1114382"/>
          </a:xfrm>
        </p:spPr>
        <p:txBody>
          <a:bodyPr vert="horz" lIns="91440" tIns="45720" rIns="91440" bIns="45720" rtlCol="0" anchor="ctr">
            <a:normAutofit/>
          </a:bodyPr>
          <a:lstStyle/>
          <a:p>
            <a:pPr algn="ctr"/>
            <a:r>
              <a:rPr lang="en-US" sz="4000" u="sng">
                <a:latin typeface="Raleway" panose="020B0503030101060003" pitchFamily="34" charset="0"/>
              </a:rPr>
              <a:t>The Retail Core</a:t>
            </a:r>
            <a:br>
              <a:rPr lang="en-US" sz="4000" u="sng">
                <a:latin typeface="Raleway" panose="020B0503030101060003" pitchFamily="34" charset="0"/>
              </a:rPr>
            </a:br>
            <a:r>
              <a:rPr lang="en-US" sz="2800" i="1" u="sng">
                <a:latin typeface="Raleway" panose="020B0503030101060003" pitchFamily="34" charset="0"/>
              </a:rPr>
              <a:t>“Sidewalk seating at the Grill”</a:t>
            </a:r>
            <a:endParaRPr lang="en-US" sz="4000" i="1" u="sng">
              <a:latin typeface="Raleway" panose="020B0503030101060003" pitchFamily="34" charset="0"/>
            </a:endParaRPr>
          </a:p>
        </p:txBody>
      </p:sp>
      <p:sp>
        <p:nvSpPr>
          <p:cNvPr id="3" name="Slide Number Placeholder 2">
            <a:extLst>
              <a:ext uri="{FF2B5EF4-FFF2-40B4-BE49-F238E27FC236}">
                <a16:creationId xmlns:a16="http://schemas.microsoft.com/office/drawing/2014/main" id="{E7E9059D-E534-F2C1-C3F6-03E7CB9C36F9}"/>
              </a:ext>
            </a:extLst>
          </p:cNvPr>
          <p:cNvSpPr>
            <a:spLocks noGrp="1"/>
          </p:cNvSpPr>
          <p:nvPr>
            <p:ph type="sldNum" sz="quarter" idx="12"/>
          </p:nvPr>
        </p:nvSpPr>
        <p:spPr>
          <a:xfrm>
            <a:off x="7981950" y="6356351"/>
            <a:ext cx="2057400" cy="365125"/>
          </a:xfrm>
        </p:spPr>
        <p:txBody>
          <a:bodyPr vert="horz" lIns="91440" tIns="45720" rIns="91440" bIns="45720" rtlCol="0" anchor="ctr">
            <a:normAutofit/>
          </a:bodyPr>
          <a:lstStyle/>
          <a:p>
            <a:pPr defTabSz="457200">
              <a:spcAft>
                <a:spcPts val="600"/>
              </a:spcAft>
            </a:pPr>
            <a:fld id="{BC410EEA-824F-4D46-AFE7-60426C8C06B0}" type="slidenum">
              <a:rPr lang="en-US"/>
              <a:pPr defTabSz="457200">
                <a:spcAft>
                  <a:spcPts val="600"/>
                </a:spcAft>
              </a:pPr>
              <a:t>13</a:t>
            </a:fld>
            <a:endParaRPr lang="en-US"/>
          </a:p>
        </p:txBody>
      </p:sp>
      <p:pic>
        <p:nvPicPr>
          <p:cNvPr id="6" name="Picture 5" descr="A black background with a black square&#10;&#10;Description automatically generated">
            <a:extLst>
              <a:ext uri="{FF2B5EF4-FFF2-40B4-BE49-F238E27FC236}">
                <a16:creationId xmlns:a16="http://schemas.microsoft.com/office/drawing/2014/main" id="{1DEB6837-500D-DF66-EC61-B049C3BD07A0}"/>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3390593">
            <a:off x="9595501" y="5593529"/>
            <a:ext cx="614108" cy="888401"/>
          </a:xfrm>
          <a:prstGeom prst="rect">
            <a:avLst/>
          </a:prstGeom>
        </p:spPr>
      </p:pic>
      <p:pic>
        <p:nvPicPr>
          <p:cNvPr id="5" name="Picture 4" descr="A building with people outside&#10;&#10;Description automatically generated">
            <a:extLst>
              <a:ext uri="{FF2B5EF4-FFF2-40B4-BE49-F238E27FC236}">
                <a16:creationId xmlns:a16="http://schemas.microsoft.com/office/drawing/2014/main" id="{87CB44B0-7362-6888-7F4E-D62976A2B09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87" t="14905" r="12604" b="13295"/>
          <a:stretch/>
        </p:blipFill>
        <p:spPr>
          <a:xfrm>
            <a:off x="1083008" y="7283"/>
            <a:ext cx="10025981" cy="5631724"/>
          </a:xfrm>
          <a:prstGeom prst="rect">
            <a:avLst/>
          </a:prstGeom>
        </p:spPr>
      </p:pic>
      <p:sp>
        <p:nvSpPr>
          <p:cNvPr id="8" name="TextBox 7">
            <a:extLst>
              <a:ext uri="{FF2B5EF4-FFF2-40B4-BE49-F238E27FC236}">
                <a16:creationId xmlns:a16="http://schemas.microsoft.com/office/drawing/2014/main" id="{61BC6DF7-AC0B-7233-0ECE-1D40F78B6661}"/>
              </a:ext>
            </a:extLst>
          </p:cNvPr>
          <p:cNvSpPr txBox="1"/>
          <p:nvPr/>
        </p:nvSpPr>
        <p:spPr>
          <a:xfrm>
            <a:off x="1524000" y="6538913"/>
            <a:ext cx="9143999" cy="338554"/>
          </a:xfrm>
          <a:prstGeom prst="rect">
            <a:avLst/>
          </a:prstGeom>
          <a:noFill/>
        </p:spPr>
        <p:txBody>
          <a:bodyPr wrap="square" rtlCol="0">
            <a:spAutoFit/>
          </a:bodyPr>
          <a:lstStyle/>
          <a:p>
            <a:pPr algn="ctr"/>
            <a:r>
              <a:rPr lang="en-US" sz="1600" spc="600">
                <a:latin typeface="Raleway" panose="020B0503030101060003" pitchFamily="34" charset="0"/>
              </a:rPr>
              <a:t>CONCEPTUAL</a:t>
            </a:r>
          </a:p>
        </p:txBody>
      </p:sp>
    </p:spTree>
    <p:extLst>
      <p:ext uri="{BB962C8B-B14F-4D97-AF65-F5344CB8AC3E}">
        <p14:creationId xmlns:p14="http://schemas.microsoft.com/office/powerpoint/2010/main" val="1877544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214435-0CCD-4DA1-F973-0DB898CC57A4}"/>
              </a:ext>
            </a:extLst>
          </p:cNvPr>
          <p:cNvSpPr>
            <a:spLocks noGrp="1"/>
          </p:cNvSpPr>
          <p:nvPr>
            <p:ph type="title"/>
          </p:nvPr>
        </p:nvSpPr>
        <p:spPr>
          <a:xfrm>
            <a:off x="2152650" y="5186423"/>
            <a:ext cx="7886700" cy="1114382"/>
          </a:xfrm>
        </p:spPr>
        <p:txBody>
          <a:bodyPr vert="horz" lIns="91440" tIns="45720" rIns="91440" bIns="45720" rtlCol="0" anchor="ctr">
            <a:normAutofit/>
          </a:bodyPr>
          <a:lstStyle/>
          <a:p>
            <a:pPr algn="ctr"/>
            <a:r>
              <a:rPr lang="en-US" sz="4000" u="sng">
                <a:latin typeface="Raleway" panose="020B0503030101060003" pitchFamily="34" charset="0"/>
              </a:rPr>
              <a:t>Residential View</a:t>
            </a:r>
            <a:br>
              <a:rPr lang="en-US" sz="4000" u="sng">
                <a:latin typeface="Raleway" panose="020B0503030101060003" pitchFamily="34" charset="0"/>
              </a:rPr>
            </a:br>
            <a:r>
              <a:rPr lang="en-US" sz="2800" i="1" u="sng">
                <a:latin typeface="Raleway" panose="020B0503030101060003" pitchFamily="34" charset="0"/>
              </a:rPr>
              <a:t>“Downtown living”</a:t>
            </a:r>
            <a:endParaRPr lang="en-US" sz="4000" i="1" u="sng">
              <a:latin typeface="Raleway" panose="020B0503030101060003" pitchFamily="34" charset="0"/>
            </a:endParaRPr>
          </a:p>
        </p:txBody>
      </p:sp>
      <p:sp>
        <p:nvSpPr>
          <p:cNvPr id="3" name="Slide Number Placeholder 2">
            <a:extLst>
              <a:ext uri="{FF2B5EF4-FFF2-40B4-BE49-F238E27FC236}">
                <a16:creationId xmlns:a16="http://schemas.microsoft.com/office/drawing/2014/main" id="{E7E9059D-E534-F2C1-C3F6-03E7CB9C36F9}"/>
              </a:ext>
            </a:extLst>
          </p:cNvPr>
          <p:cNvSpPr>
            <a:spLocks noGrp="1"/>
          </p:cNvSpPr>
          <p:nvPr>
            <p:ph type="sldNum" sz="quarter" idx="12"/>
          </p:nvPr>
        </p:nvSpPr>
        <p:spPr>
          <a:xfrm>
            <a:off x="7981950" y="6356351"/>
            <a:ext cx="2057400" cy="365125"/>
          </a:xfrm>
        </p:spPr>
        <p:txBody>
          <a:bodyPr vert="horz" lIns="91440" tIns="45720" rIns="91440" bIns="45720" rtlCol="0" anchor="ctr">
            <a:normAutofit/>
          </a:bodyPr>
          <a:lstStyle/>
          <a:p>
            <a:pPr defTabSz="457200">
              <a:spcAft>
                <a:spcPts val="600"/>
              </a:spcAft>
            </a:pPr>
            <a:fld id="{BC410EEA-824F-4D46-AFE7-60426C8C06B0}" type="slidenum">
              <a:rPr lang="en-US"/>
              <a:pPr defTabSz="457200">
                <a:spcAft>
                  <a:spcPts val="600"/>
                </a:spcAft>
              </a:pPr>
              <a:t>14</a:t>
            </a:fld>
            <a:endParaRPr lang="en-US"/>
          </a:p>
        </p:txBody>
      </p:sp>
      <p:pic>
        <p:nvPicPr>
          <p:cNvPr id="6" name="Picture 5" descr="A black background with a black square&#10;&#10;Description automatically generated">
            <a:extLst>
              <a:ext uri="{FF2B5EF4-FFF2-40B4-BE49-F238E27FC236}">
                <a16:creationId xmlns:a16="http://schemas.microsoft.com/office/drawing/2014/main" id="{C2D50FCE-F0AB-413D-8278-38E2569E0B96}"/>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2146450">
            <a:off x="9824203" y="5265258"/>
            <a:ext cx="614108" cy="888401"/>
          </a:xfrm>
          <a:prstGeom prst="rect">
            <a:avLst/>
          </a:prstGeom>
        </p:spPr>
      </p:pic>
      <p:pic>
        <p:nvPicPr>
          <p:cNvPr id="5" name="Picture 4" descr="A building with many balconies&#10;&#10;Description automatically generated">
            <a:extLst>
              <a:ext uri="{FF2B5EF4-FFF2-40B4-BE49-F238E27FC236}">
                <a16:creationId xmlns:a16="http://schemas.microsoft.com/office/drawing/2014/main" id="{FBF34F16-3620-6700-5C6B-1566F39CD05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71" t="14744" r="12708" b="13940"/>
          <a:stretch/>
        </p:blipFill>
        <p:spPr>
          <a:xfrm>
            <a:off x="1524001" y="0"/>
            <a:ext cx="9150837" cy="5086350"/>
          </a:xfrm>
          <a:prstGeom prst="rect">
            <a:avLst/>
          </a:prstGeom>
        </p:spPr>
      </p:pic>
      <p:sp>
        <p:nvSpPr>
          <p:cNvPr id="8" name="TextBox 7">
            <a:extLst>
              <a:ext uri="{FF2B5EF4-FFF2-40B4-BE49-F238E27FC236}">
                <a16:creationId xmlns:a16="http://schemas.microsoft.com/office/drawing/2014/main" id="{84F2738C-CC8A-2DE9-7C24-EF6845668468}"/>
              </a:ext>
            </a:extLst>
          </p:cNvPr>
          <p:cNvSpPr txBox="1"/>
          <p:nvPr/>
        </p:nvSpPr>
        <p:spPr>
          <a:xfrm>
            <a:off x="1524002" y="6457890"/>
            <a:ext cx="9143999" cy="400110"/>
          </a:xfrm>
          <a:prstGeom prst="rect">
            <a:avLst/>
          </a:prstGeom>
          <a:noFill/>
        </p:spPr>
        <p:txBody>
          <a:bodyPr wrap="square" rtlCol="0">
            <a:spAutoFit/>
          </a:bodyPr>
          <a:lstStyle/>
          <a:p>
            <a:pPr algn="ctr"/>
            <a:r>
              <a:rPr lang="en-US" sz="2000" spc="600">
                <a:latin typeface="Raleway" panose="020B0503030101060003" pitchFamily="34" charset="0"/>
              </a:rPr>
              <a:t>CONCEPTUAL</a:t>
            </a:r>
          </a:p>
        </p:txBody>
      </p:sp>
    </p:spTree>
    <p:extLst>
      <p:ext uri="{BB962C8B-B14F-4D97-AF65-F5344CB8AC3E}">
        <p14:creationId xmlns:p14="http://schemas.microsoft.com/office/powerpoint/2010/main" val="64514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D5A745-49BE-44E0-B955-B8B533026AF9}"/>
              </a:ext>
            </a:extLst>
          </p:cNvPr>
          <p:cNvSpPr/>
          <p:nvPr/>
        </p:nvSpPr>
        <p:spPr>
          <a:xfrm>
            <a:off x="1905000" y="5791201"/>
            <a:ext cx="8077200" cy="981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3AD09683-51BA-42D9-8710-91A5B1B7DD78}"/>
              </a:ext>
            </a:extLst>
          </p:cNvPr>
          <p:cNvSpPr>
            <a:spLocks noGrp="1"/>
          </p:cNvSpPr>
          <p:nvPr>
            <p:ph type="sldNum" sz="quarter" idx="12"/>
          </p:nvPr>
        </p:nvSpPr>
        <p:spPr/>
        <p:txBody>
          <a:bodyPr/>
          <a:lstStyle/>
          <a:p>
            <a:fld id="{BC410EEA-824F-4D46-AFE7-60426C8C06B0}" type="slidenum">
              <a:rPr lang="en-US" smtClean="0"/>
              <a:pPr/>
              <a:t>15</a:t>
            </a:fld>
            <a:endParaRPr lang="en-US"/>
          </a:p>
        </p:txBody>
      </p:sp>
      <p:sp>
        <p:nvSpPr>
          <p:cNvPr id="4" name="Title 3">
            <a:extLst>
              <a:ext uri="{FF2B5EF4-FFF2-40B4-BE49-F238E27FC236}">
                <a16:creationId xmlns:a16="http://schemas.microsoft.com/office/drawing/2014/main" id="{87C523A3-E895-4A48-A7D2-6A6203FA419B}"/>
              </a:ext>
            </a:extLst>
          </p:cNvPr>
          <p:cNvSpPr>
            <a:spLocks noGrp="1"/>
          </p:cNvSpPr>
          <p:nvPr>
            <p:ph type="title"/>
          </p:nvPr>
        </p:nvSpPr>
        <p:spPr>
          <a:xfrm>
            <a:off x="1524000" y="10888"/>
            <a:ext cx="9144000" cy="827313"/>
          </a:xfrm>
        </p:spPr>
        <p:txBody>
          <a:bodyPr>
            <a:normAutofit/>
          </a:bodyPr>
          <a:lstStyle/>
          <a:p>
            <a:r>
              <a:rPr lang="en-US" sz="3200" u="sng"/>
              <a:t>Initial Feedback – What’s Important to You?</a:t>
            </a:r>
            <a:br>
              <a:rPr lang="en-US" sz="3200" u="sng"/>
            </a:br>
            <a:r>
              <a:rPr lang="en-US" sz="1800" u="sng"/>
              <a:t>Cutoff 3/1/2023</a:t>
            </a:r>
            <a:endParaRPr lang="en-US" sz="3200" u="sng"/>
          </a:p>
        </p:txBody>
      </p:sp>
      <p:graphicFrame>
        <p:nvGraphicFramePr>
          <p:cNvPr id="7" name="Chart 6">
            <a:extLst>
              <a:ext uri="{FF2B5EF4-FFF2-40B4-BE49-F238E27FC236}">
                <a16:creationId xmlns:a16="http://schemas.microsoft.com/office/drawing/2014/main" id="{258D0D4A-53CE-4EE5-9BD2-14E0EB6215ED}"/>
              </a:ext>
            </a:extLst>
          </p:cNvPr>
          <p:cNvGraphicFramePr/>
          <p:nvPr/>
        </p:nvGraphicFramePr>
        <p:xfrm>
          <a:off x="1524000" y="838200"/>
          <a:ext cx="9144000" cy="6019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41917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9FCAF9-2BE1-4285-9C8B-994025A35DB4}"/>
              </a:ext>
            </a:extLst>
          </p:cNvPr>
          <p:cNvSpPr/>
          <p:nvPr/>
        </p:nvSpPr>
        <p:spPr>
          <a:xfrm>
            <a:off x="2286000" y="5829301"/>
            <a:ext cx="7391400" cy="943769"/>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C715B0A8-EDDF-40C3-AC14-DE360A8FF463}"/>
              </a:ext>
            </a:extLst>
          </p:cNvPr>
          <p:cNvSpPr>
            <a:spLocks noGrp="1"/>
          </p:cNvSpPr>
          <p:nvPr>
            <p:ph type="sldNum" sz="quarter" idx="12"/>
          </p:nvPr>
        </p:nvSpPr>
        <p:spPr/>
        <p:txBody>
          <a:bodyPr/>
          <a:lstStyle/>
          <a:p>
            <a:fld id="{BC410EEA-824F-4D46-AFE7-60426C8C06B0}" type="slidenum">
              <a:rPr lang="en-US" smtClean="0"/>
              <a:pPr/>
              <a:t>16</a:t>
            </a:fld>
            <a:endParaRPr lang="en-US"/>
          </a:p>
        </p:txBody>
      </p:sp>
      <p:graphicFrame>
        <p:nvGraphicFramePr>
          <p:cNvPr id="8" name="Chart 7">
            <a:extLst>
              <a:ext uri="{FF2B5EF4-FFF2-40B4-BE49-F238E27FC236}">
                <a16:creationId xmlns:a16="http://schemas.microsoft.com/office/drawing/2014/main" id="{EF3910EF-9EEB-43FE-96F8-2A311E53DA2D}"/>
              </a:ext>
            </a:extLst>
          </p:cNvPr>
          <p:cNvGraphicFramePr/>
          <p:nvPr/>
        </p:nvGraphicFramePr>
        <p:xfrm>
          <a:off x="1524000" y="762000"/>
          <a:ext cx="9144000" cy="6096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3">
            <a:extLst>
              <a:ext uri="{FF2B5EF4-FFF2-40B4-BE49-F238E27FC236}">
                <a16:creationId xmlns:a16="http://schemas.microsoft.com/office/drawing/2014/main" id="{890CE116-1C7D-F0B4-1AA6-A0D105D8677A}"/>
              </a:ext>
            </a:extLst>
          </p:cNvPr>
          <p:cNvSpPr>
            <a:spLocks noGrp="1"/>
          </p:cNvSpPr>
          <p:nvPr>
            <p:ph type="title"/>
          </p:nvPr>
        </p:nvSpPr>
        <p:spPr>
          <a:xfrm>
            <a:off x="1524000" y="10888"/>
            <a:ext cx="9144000" cy="827313"/>
          </a:xfrm>
        </p:spPr>
        <p:txBody>
          <a:bodyPr>
            <a:normAutofit/>
          </a:bodyPr>
          <a:lstStyle/>
          <a:p>
            <a:r>
              <a:rPr lang="en-US" sz="3200" u="sng"/>
              <a:t>Initial Feedback – What’s Important to You?</a:t>
            </a:r>
            <a:br>
              <a:rPr lang="en-US" sz="3200" u="sng"/>
            </a:br>
            <a:r>
              <a:rPr lang="en-US" sz="1800" u="sng"/>
              <a:t>Cutoff 3/1/2023</a:t>
            </a:r>
            <a:endParaRPr lang="en-US" sz="3200" u="sng"/>
          </a:p>
        </p:txBody>
      </p:sp>
    </p:spTree>
    <p:extLst>
      <p:ext uri="{BB962C8B-B14F-4D97-AF65-F5344CB8AC3E}">
        <p14:creationId xmlns:p14="http://schemas.microsoft.com/office/powerpoint/2010/main" val="2749580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FF9C85D1-DBD9-9A11-C636-BBC8088833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260" t="2169" r="32548"/>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3" name="Rectangle 615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94B1544-DB6B-8C9D-DA70-15DED940873E}"/>
              </a:ext>
            </a:extLst>
          </p:cNvPr>
          <p:cNvSpPr>
            <a:spLocks noGrp="1"/>
          </p:cNvSpPr>
          <p:nvPr>
            <p:ph type="ctrTitle"/>
          </p:nvPr>
        </p:nvSpPr>
        <p:spPr>
          <a:xfrm>
            <a:off x="477981" y="1122363"/>
            <a:ext cx="4023360" cy="3204134"/>
          </a:xfrm>
        </p:spPr>
        <p:txBody>
          <a:bodyPr anchor="b">
            <a:normAutofit/>
          </a:bodyPr>
          <a:lstStyle/>
          <a:p>
            <a:pPr algn="l"/>
            <a:r>
              <a:rPr lang="en-US" sz="4800">
                <a:solidFill>
                  <a:schemeClr val="bg1"/>
                </a:solidFill>
              </a:rPr>
              <a:t>Homelessness Efforts</a:t>
            </a:r>
          </a:p>
        </p:txBody>
      </p:sp>
      <p:sp>
        <p:nvSpPr>
          <p:cNvPr id="5" name="Subtitle 4">
            <a:extLst>
              <a:ext uri="{FF2B5EF4-FFF2-40B4-BE49-F238E27FC236}">
                <a16:creationId xmlns:a16="http://schemas.microsoft.com/office/drawing/2014/main" id="{910D62C0-BCBB-E7C3-AAEA-D78D0E3CF311}"/>
              </a:ext>
            </a:extLst>
          </p:cNvPr>
          <p:cNvSpPr>
            <a:spLocks noGrp="1"/>
          </p:cNvSpPr>
          <p:nvPr>
            <p:ph type="subTitle" idx="1"/>
          </p:nvPr>
        </p:nvSpPr>
        <p:spPr>
          <a:xfrm>
            <a:off x="477980" y="4872922"/>
            <a:ext cx="4023359" cy="1208141"/>
          </a:xfrm>
        </p:spPr>
        <p:txBody>
          <a:bodyPr>
            <a:normAutofit/>
          </a:bodyPr>
          <a:lstStyle/>
          <a:p>
            <a:pPr algn="l"/>
            <a:r>
              <a:rPr lang="en-US" sz="2000">
                <a:solidFill>
                  <a:schemeClr val="bg1"/>
                </a:solidFill>
              </a:rPr>
              <a:t>Jenna Garcia</a:t>
            </a:r>
          </a:p>
          <a:p>
            <a:pPr algn="l"/>
            <a:r>
              <a:rPr lang="en-US" sz="2000">
                <a:solidFill>
                  <a:schemeClr val="bg1"/>
                </a:solidFill>
              </a:rPr>
              <a:t>Housing Manager</a:t>
            </a:r>
          </a:p>
        </p:txBody>
      </p:sp>
      <p:sp>
        <p:nvSpPr>
          <p:cNvPr id="6155" name="Rectangle 615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157" name="Rectangle 615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D1C1FD88-BEC0-97F3-F5F3-4F0029233928}"/>
              </a:ext>
            </a:extLst>
          </p:cNvPr>
          <p:cNvSpPr>
            <a:spLocks noGrp="1"/>
          </p:cNvSpPr>
          <p:nvPr>
            <p:ph type="sldNum" sz="quarter" idx="12"/>
          </p:nvPr>
        </p:nvSpPr>
        <p:spPr/>
        <p:txBody>
          <a:bodyPr/>
          <a:lstStyle/>
          <a:p>
            <a:fld id="{4BE76F98-50DB-4632-BBEA-5657E02832B1}" type="slidenum">
              <a:rPr lang="en-US" smtClean="0"/>
              <a:t>17</a:t>
            </a:fld>
            <a:endParaRPr lang="en-US"/>
          </a:p>
        </p:txBody>
      </p:sp>
    </p:spTree>
    <p:extLst>
      <p:ext uri="{BB962C8B-B14F-4D97-AF65-F5344CB8AC3E}">
        <p14:creationId xmlns:p14="http://schemas.microsoft.com/office/powerpoint/2010/main" val="307006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907BF46-4343-11CA-EDC7-A5E3B1E5E563}"/>
              </a:ext>
            </a:extLst>
          </p:cNvPr>
          <p:cNvPicPr>
            <a:picLocks noGrp="1" noChangeAspect="1"/>
          </p:cNvPicPr>
          <p:nvPr>
            <p:ph idx="1"/>
          </p:nvPr>
        </p:nvPicPr>
        <p:blipFill rotWithShape="1">
          <a:blip r:embed="rId3"/>
          <a:srcRect r="5333"/>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9A9853-01EA-4E2D-A908-268ACF01D1D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Harlee's Story</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21AB3B02-DC7C-2AE3-92B1-DCB9724DBDE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spcAft>
                <a:spcPts val="600"/>
              </a:spcAft>
            </a:pPr>
            <a:fld id="{4BE76F98-50DB-4632-BBEA-5657E02832B1}" type="slidenum">
              <a:rPr lang="en-US" dirty="0">
                <a:solidFill>
                  <a:srgbClr val="FFFFFF"/>
                </a:solidFill>
              </a:rPr>
              <a:pPr defTabSz="457200">
                <a:spcAft>
                  <a:spcPts val="600"/>
                </a:spcAft>
              </a:pPr>
              <a:t>18</a:t>
            </a:fld>
            <a:endParaRPr lang="en-US">
              <a:solidFill>
                <a:srgbClr val="FFFFFF"/>
              </a:solidFill>
            </a:endParaRPr>
          </a:p>
        </p:txBody>
      </p:sp>
    </p:spTree>
    <p:extLst>
      <p:ext uri="{BB962C8B-B14F-4D97-AF65-F5344CB8AC3E}">
        <p14:creationId xmlns:p14="http://schemas.microsoft.com/office/powerpoint/2010/main" val="3731330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81D377EB-C9D2-4ED0-86A6-740A297E3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08395D-ECFD-58A8-F27E-7FF83F664C49}"/>
              </a:ext>
            </a:extLst>
          </p:cNvPr>
          <p:cNvSpPr>
            <a:spLocks noGrp="1"/>
          </p:cNvSpPr>
          <p:nvPr>
            <p:ph type="title"/>
          </p:nvPr>
        </p:nvSpPr>
        <p:spPr>
          <a:xfrm>
            <a:off x="841248" y="685800"/>
            <a:ext cx="10506456" cy="1157005"/>
          </a:xfrm>
        </p:spPr>
        <p:txBody>
          <a:bodyPr vert="horz" lIns="91440" tIns="45720" rIns="91440" bIns="45720" rtlCol="0" anchor="b">
            <a:normAutofit/>
          </a:bodyPr>
          <a:lstStyle/>
          <a:p>
            <a:r>
              <a:rPr lang="en-US" sz="4800" kern="1200">
                <a:latin typeface="+mj-lt"/>
                <a:ea typeface="+mj-ea"/>
                <a:cs typeface="+mj-cs"/>
              </a:rPr>
              <a:t>City Strategies to Address Homelessness</a:t>
            </a:r>
          </a:p>
        </p:txBody>
      </p:sp>
      <p:sp>
        <p:nvSpPr>
          <p:cNvPr id="78" name="Rectangle 77">
            <a:extLst>
              <a:ext uri="{FF2B5EF4-FFF2-40B4-BE49-F238E27FC236}">
                <a16:creationId xmlns:a16="http://schemas.microsoft.com/office/drawing/2014/main" id="{066346BE-FDB4-4772-A696-0719490AB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093"/>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95805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Slide Number Placeholder 3">
            <a:extLst>
              <a:ext uri="{FF2B5EF4-FFF2-40B4-BE49-F238E27FC236}">
                <a16:creationId xmlns:a16="http://schemas.microsoft.com/office/drawing/2014/main" id="{037D3A87-5CC4-3C67-4CFE-0898871FEFDD}"/>
              </a:ext>
            </a:extLst>
          </p:cNvPr>
          <p:cNvSpPr>
            <a:spLocks noGrp="1"/>
          </p:cNvSpPr>
          <p:nvPr>
            <p:ph type="sldNum" sz="quarter" idx="12"/>
          </p:nvPr>
        </p:nvSpPr>
        <p:spPr>
          <a:xfrm>
            <a:off x="8860536" y="6356350"/>
            <a:ext cx="2490216" cy="365125"/>
          </a:xfrm>
        </p:spPr>
        <p:txBody>
          <a:bodyPr vert="horz" lIns="91440" tIns="45720" rIns="91440" bIns="45720" rtlCol="0">
            <a:normAutofit/>
          </a:bodyPr>
          <a:lstStyle/>
          <a:p>
            <a:pPr>
              <a:spcAft>
                <a:spcPts val="600"/>
              </a:spcAft>
            </a:pPr>
            <a:fld id="{4BE76F98-50DB-4632-BBEA-5657E02832B1}" type="slidenum">
              <a:rPr lang="en-US">
                <a:solidFill>
                  <a:schemeClr val="tx1">
                    <a:lumMod val="50000"/>
                    <a:lumOff val="50000"/>
                  </a:schemeClr>
                </a:solidFill>
              </a:rPr>
              <a:pPr>
                <a:spcAft>
                  <a:spcPts val="600"/>
                </a:spcAft>
              </a:pPr>
              <a:t>19</a:t>
            </a:fld>
            <a:endParaRPr lang="en-US">
              <a:solidFill>
                <a:schemeClr val="tx1">
                  <a:lumMod val="50000"/>
                  <a:lumOff val="50000"/>
                </a:schemeClr>
              </a:solidFill>
            </a:endParaRPr>
          </a:p>
        </p:txBody>
      </p:sp>
      <p:graphicFrame>
        <p:nvGraphicFramePr>
          <p:cNvPr id="19" name="Content Placeholder 2">
            <a:extLst>
              <a:ext uri="{FF2B5EF4-FFF2-40B4-BE49-F238E27FC236}">
                <a16:creationId xmlns:a16="http://schemas.microsoft.com/office/drawing/2014/main" id="{E49552C3-19AB-EAF3-3CF0-9842F3DF81D0}"/>
              </a:ext>
            </a:extLst>
          </p:cNvPr>
          <p:cNvGraphicFramePr/>
          <p:nvPr>
            <p:extLst>
              <p:ext uri="{D42A27DB-BD31-4B8C-83A1-F6EECF244321}">
                <p14:modId xmlns:p14="http://schemas.microsoft.com/office/powerpoint/2010/main" val="955110746"/>
              </p:ext>
            </p:extLst>
          </p:nvPr>
        </p:nvGraphicFramePr>
        <p:xfrm>
          <a:off x="838200" y="2295252"/>
          <a:ext cx="10506456" cy="38769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14467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8CC1C-51A6-4F30-9C37-434C0F3C5D86}"/>
              </a:ext>
            </a:extLst>
          </p:cNvPr>
          <p:cNvSpPr>
            <a:spLocks noGrp="1"/>
          </p:cNvSpPr>
          <p:nvPr>
            <p:ph type="title"/>
          </p:nvPr>
        </p:nvSpPr>
        <p:spPr/>
        <p:txBody>
          <a:bodyPr/>
          <a:lstStyle/>
          <a:p>
            <a:r>
              <a:rPr lang="en-US"/>
              <a:t>Meeting Agenda</a:t>
            </a:r>
          </a:p>
        </p:txBody>
      </p:sp>
      <p:graphicFrame>
        <p:nvGraphicFramePr>
          <p:cNvPr id="6" name="Content Placeholder 2">
            <a:extLst>
              <a:ext uri="{FF2B5EF4-FFF2-40B4-BE49-F238E27FC236}">
                <a16:creationId xmlns:a16="http://schemas.microsoft.com/office/drawing/2014/main" id="{3FDD72F2-2F1D-9761-ABB0-BA84F2AAD9AF}"/>
              </a:ext>
            </a:extLst>
          </p:cNvPr>
          <p:cNvGraphicFramePr>
            <a:graphicFrameLocks noGrp="1"/>
          </p:cNvGraphicFramePr>
          <p:nvPr>
            <p:ph idx="1"/>
            <p:extLst>
              <p:ext uri="{D42A27DB-BD31-4B8C-83A1-F6EECF244321}">
                <p14:modId xmlns:p14="http://schemas.microsoft.com/office/powerpoint/2010/main" val="4112878479"/>
              </p:ext>
            </p:extLst>
          </p:nvPr>
        </p:nvGraphicFramePr>
        <p:xfrm>
          <a:off x="838200" y="1710439"/>
          <a:ext cx="11180134" cy="5060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97BB4300-0CCF-DB2C-0B54-75334D03D21D}"/>
              </a:ext>
            </a:extLst>
          </p:cNvPr>
          <p:cNvSpPr>
            <a:spLocks noGrp="1"/>
          </p:cNvSpPr>
          <p:nvPr>
            <p:ph type="sldNum" sz="quarter" idx="12"/>
          </p:nvPr>
        </p:nvSpPr>
        <p:spPr/>
        <p:txBody>
          <a:bodyPr/>
          <a:lstStyle/>
          <a:p>
            <a:fld id="{4BE76F98-50DB-4632-BBEA-5657E02832B1}" type="slidenum">
              <a:rPr lang="en-US" smtClean="0"/>
              <a:t>2</a:t>
            </a:fld>
            <a:endParaRPr lang="en-US"/>
          </a:p>
        </p:txBody>
      </p:sp>
    </p:spTree>
    <p:extLst>
      <p:ext uri="{BB962C8B-B14F-4D97-AF65-F5344CB8AC3E}">
        <p14:creationId xmlns:p14="http://schemas.microsoft.com/office/powerpoint/2010/main" val="1951774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B4ED93-9E72-2440-70BA-CF71DC2732CB}"/>
              </a:ext>
            </a:extLst>
          </p:cNvPr>
          <p:cNvSpPr>
            <a:spLocks noGrp="1"/>
          </p:cNvSpPr>
          <p:nvPr>
            <p:ph type="title"/>
          </p:nvPr>
        </p:nvSpPr>
        <p:spPr>
          <a:xfrm>
            <a:off x="1001684" y="170412"/>
            <a:ext cx="10178934" cy="1328730"/>
          </a:xfrm>
        </p:spPr>
        <p:txBody>
          <a:bodyPr vert="horz" lIns="91440" tIns="45720" rIns="91440" bIns="45720" rtlCol="0" anchor="b">
            <a:normAutofit/>
          </a:bodyPr>
          <a:lstStyle/>
          <a:p>
            <a:pPr algn="ctr"/>
            <a:r>
              <a:rPr lang="en-US" sz="5200" kern="1200">
                <a:solidFill>
                  <a:schemeClr val="tx1"/>
                </a:solidFill>
                <a:latin typeface="+mj-lt"/>
                <a:ea typeface="+mj-ea"/>
                <a:cs typeface="+mj-cs"/>
              </a:rPr>
              <a:t>Roberts Lake Park &amp; Ride</a:t>
            </a:r>
          </a:p>
        </p:txBody>
      </p:sp>
      <p:pic>
        <p:nvPicPr>
          <p:cNvPr id="5" name="Picture 4">
            <a:extLst>
              <a:ext uri="{FF2B5EF4-FFF2-40B4-BE49-F238E27FC236}">
                <a16:creationId xmlns:a16="http://schemas.microsoft.com/office/drawing/2014/main" id="{1C651E66-5D27-A7F4-61DA-7528179ED3F2}"/>
              </a:ext>
            </a:extLst>
          </p:cNvPr>
          <p:cNvPicPr>
            <a:picLocks noChangeAspect="1"/>
          </p:cNvPicPr>
          <p:nvPr/>
        </p:nvPicPr>
        <p:blipFill rotWithShape="1">
          <a:blip r:embed="rId3"/>
          <a:srcRect l="9042" r="10032"/>
          <a:stretch/>
        </p:blipFill>
        <p:spPr>
          <a:xfrm>
            <a:off x="198741" y="2410448"/>
            <a:ext cx="5803323" cy="3890357"/>
          </a:xfrm>
          <a:prstGeom prst="rect">
            <a:avLst/>
          </a:prstGeom>
        </p:spPr>
      </p:pic>
      <p:pic>
        <p:nvPicPr>
          <p:cNvPr id="6" name="Picture 5">
            <a:extLst>
              <a:ext uri="{FF2B5EF4-FFF2-40B4-BE49-F238E27FC236}">
                <a16:creationId xmlns:a16="http://schemas.microsoft.com/office/drawing/2014/main" id="{83E40616-9359-145C-FC58-5B0F39806030}"/>
              </a:ext>
            </a:extLst>
          </p:cNvPr>
          <p:cNvPicPr>
            <a:picLocks noChangeAspect="1"/>
          </p:cNvPicPr>
          <p:nvPr/>
        </p:nvPicPr>
        <p:blipFill rotWithShape="1">
          <a:blip r:embed="rId4"/>
          <a:srcRect l="17269" r="9638" b="1"/>
          <a:stretch/>
        </p:blipFill>
        <p:spPr>
          <a:xfrm>
            <a:off x="6189934" y="2410448"/>
            <a:ext cx="5803323" cy="3890357"/>
          </a:xfrm>
          <a:prstGeom prst="rect">
            <a:avLst/>
          </a:prstGeom>
        </p:spPr>
      </p:pic>
      <p:sp>
        <p:nvSpPr>
          <p:cNvPr id="4" name="Slide Number Placeholder 3">
            <a:extLst>
              <a:ext uri="{FF2B5EF4-FFF2-40B4-BE49-F238E27FC236}">
                <a16:creationId xmlns:a16="http://schemas.microsoft.com/office/drawing/2014/main" id="{4FDD399C-38DC-436F-4D98-A3E11374528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4BE76F98-50DB-4632-BBEA-5657E02832B1}" type="slidenum">
              <a:rPr lang="en-US" dirty="0" smtClean="0"/>
              <a:pPr>
                <a:spcAft>
                  <a:spcPts val="600"/>
                </a:spcAft>
              </a:pPr>
              <a:t>20</a:t>
            </a:fld>
            <a:endParaRPr lang="en-US"/>
          </a:p>
        </p:txBody>
      </p:sp>
      <p:sp>
        <p:nvSpPr>
          <p:cNvPr id="33" name="Content Placeholder 2">
            <a:extLst>
              <a:ext uri="{FF2B5EF4-FFF2-40B4-BE49-F238E27FC236}">
                <a16:creationId xmlns:a16="http://schemas.microsoft.com/office/drawing/2014/main" id="{DA72C576-C8B5-24E9-A18C-06C0EF1699A8}"/>
              </a:ext>
            </a:extLst>
          </p:cNvPr>
          <p:cNvSpPr>
            <a:spLocks noGrp="1"/>
          </p:cNvSpPr>
          <p:nvPr>
            <p:ph idx="1"/>
          </p:nvPr>
        </p:nvSpPr>
        <p:spPr>
          <a:xfrm>
            <a:off x="2443122" y="1885518"/>
            <a:ext cx="1302913" cy="530246"/>
          </a:xfrm>
        </p:spPr>
        <p:txBody>
          <a:bodyPr vert="horz" lIns="91440" tIns="45720" rIns="91440" bIns="45720" rtlCol="0" anchor="t">
            <a:normAutofit/>
          </a:bodyPr>
          <a:lstStyle/>
          <a:p>
            <a:pPr marL="0" indent="0">
              <a:buNone/>
            </a:pPr>
            <a:r>
              <a:rPr lang="en-US" sz="2200">
                <a:cs typeface="Calibri"/>
              </a:rPr>
              <a:t>Before... </a:t>
            </a:r>
          </a:p>
        </p:txBody>
      </p:sp>
      <p:sp>
        <p:nvSpPr>
          <p:cNvPr id="37" name="Content Placeholder 2">
            <a:extLst>
              <a:ext uri="{FF2B5EF4-FFF2-40B4-BE49-F238E27FC236}">
                <a16:creationId xmlns:a16="http://schemas.microsoft.com/office/drawing/2014/main" id="{E584FF75-120C-A969-4594-90810BA0448F}"/>
              </a:ext>
            </a:extLst>
          </p:cNvPr>
          <p:cNvSpPr txBox="1">
            <a:spLocks/>
          </p:cNvSpPr>
          <p:nvPr/>
        </p:nvSpPr>
        <p:spPr>
          <a:xfrm>
            <a:off x="8541269" y="1941327"/>
            <a:ext cx="1302913" cy="5302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a:cs typeface="Calibri"/>
              </a:rPr>
              <a:t>… After</a:t>
            </a:r>
          </a:p>
        </p:txBody>
      </p:sp>
    </p:spTree>
    <p:extLst>
      <p:ext uri="{BB962C8B-B14F-4D97-AF65-F5344CB8AC3E}">
        <p14:creationId xmlns:p14="http://schemas.microsoft.com/office/powerpoint/2010/main" val="35890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E981F8F-AAC5-E88A-2F78-8127DC81848C}"/>
            </a:ext>
          </a:extLst>
        </p:cNvPr>
        <p:cNvGrpSpPr/>
        <p:nvPr/>
      </p:nvGrpSpPr>
      <p:grpSpPr>
        <a:xfrm>
          <a:off x="0" y="0"/>
          <a:ext cx="0" cy="0"/>
          <a:chOff x="0" y="0"/>
          <a:chExt cx="0" cy="0"/>
        </a:xfrm>
      </p:grpSpPr>
      <p:sp>
        <p:nvSpPr>
          <p:cNvPr id="47" name="Rectangle 46">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570C7F-3C18-A779-160A-7C65617A4468}"/>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Roberts Lake Safe Sleeping Program Roster</a:t>
            </a:r>
          </a:p>
        </p:txBody>
      </p:sp>
      <p:pic>
        <p:nvPicPr>
          <p:cNvPr id="10" name="Content Placeholder 9">
            <a:extLst>
              <a:ext uri="{FF2B5EF4-FFF2-40B4-BE49-F238E27FC236}">
                <a16:creationId xmlns:a16="http://schemas.microsoft.com/office/drawing/2014/main" id="{2CD8B159-C1BD-4241-AE94-332D91E1F7B5}"/>
              </a:ext>
            </a:extLst>
          </p:cNvPr>
          <p:cNvPicPr>
            <a:picLocks noGrp="1" noChangeAspect="1"/>
          </p:cNvPicPr>
          <p:nvPr>
            <p:ph idx="1"/>
          </p:nvPr>
        </p:nvPicPr>
        <p:blipFill>
          <a:blip r:embed="rId3"/>
          <a:stretch>
            <a:fillRect/>
          </a:stretch>
        </p:blipFill>
        <p:spPr>
          <a:xfrm>
            <a:off x="2286548" y="1675227"/>
            <a:ext cx="7618904" cy="4394199"/>
          </a:xfrm>
          <a:prstGeom prst="rect">
            <a:avLst/>
          </a:prstGeom>
        </p:spPr>
      </p:pic>
      <p:sp>
        <p:nvSpPr>
          <p:cNvPr id="4" name="Slide Number Placeholder 3">
            <a:extLst>
              <a:ext uri="{FF2B5EF4-FFF2-40B4-BE49-F238E27FC236}">
                <a16:creationId xmlns:a16="http://schemas.microsoft.com/office/drawing/2014/main" id="{500DBA65-154A-1A04-C2BC-BD765BB0121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4BE76F98-50DB-4632-BBEA-5657E02832B1}" type="slidenum">
              <a:rPr lang="en-US" smtClean="0"/>
              <a:pPr>
                <a:spcAft>
                  <a:spcPts val="600"/>
                </a:spcAft>
              </a:pPr>
              <a:t>21</a:t>
            </a:fld>
            <a:endParaRPr lang="en-US"/>
          </a:p>
        </p:txBody>
      </p:sp>
    </p:spTree>
    <p:extLst>
      <p:ext uri="{BB962C8B-B14F-4D97-AF65-F5344CB8AC3E}">
        <p14:creationId xmlns:p14="http://schemas.microsoft.com/office/powerpoint/2010/main" val="18818406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52EBCD-0DA0-9533-91EC-DF09700EA037}"/>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9615B0-0225-8F61-1847-B6A1D890C8E7}"/>
              </a:ext>
            </a:extLst>
          </p:cNvPr>
          <p:cNvSpPr>
            <a:spLocks noGrp="1"/>
          </p:cNvSpPr>
          <p:nvPr>
            <p:ph type="title"/>
          </p:nvPr>
        </p:nvSpPr>
        <p:spPr>
          <a:xfrm>
            <a:off x="640080" y="325369"/>
            <a:ext cx="4368602" cy="1956841"/>
          </a:xfrm>
        </p:spPr>
        <p:txBody>
          <a:bodyPr anchor="b">
            <a:normAutofit/>
          </a:bodyPr>
          <a:lstStyle/>
          <a:p>
            <a:r>
              <a:rPr lang="en-US" sz="5400">
                <a:cs typeface="Calibri Light"/>
              </a:rPr>
              <a:t>Labath Landing</a:t>
            </a:r>
          </a:p>
        </p:txBody>
      </p:sp>
      <p:sp>
        <p:nvSpPr>
          <p:cNvPr id="2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E488B84E-26C7-AF4E-513E-C3D4BE665066}"/>
              </a:ext>
            </a:extLst>
          </p:cNvPr>
          <p:cNvSpPr>
            <a:spLocks noGrp="1"/>
          </p:cNvSpPr>
          <p:nvPr>
            <p:ph idx="1"/>
          </p:nvPr>
        </p:nvSpPr>
        <p:spPr>
          <a:xfrm>
            <a:off x="640080" y="2872899"/>
            <a:ext cx="4243589" cy="3320668"/>
          </a:xfrm>
        </p:spPr>
        <p:txBody>
          <a:bodyPr vert="horz" lIns="91440" tIns="45720" rIns="91440" bIns="45720" rtlCol="0" anchor="t">
            <a:normAutofit/>
          </a:bodyPr>
          <a:lstStyle/>
          <a:p>
            <a:r>
              <a:rPr lang="en-US" sz="2200">
                <a:cs typeface="Calibri"/>
              </a:rPr>
              <a:t>Opened on October 24, 2022</a:t>
            </a:r>
          </a:p>
          <a:p>
            <a:r>
              <a:rPr lang="en-US" sz="2200">
                <a:cs typeface="Calibri"/>
              </a:rPr>
              <a:t>108 people served</a:t>
            </a:r>
          </a:p>
          <a:p>
            <a:r>
              <a:rPr lang="en-US" sz="2200">
                <a:cs typeface="Calibri"/>
              </a:rPr>
              <a:t>43 people moved out</a:t>
            </a:r>
          </a:p>
          <a:p>
            <a:pPr lvl="1"/>
            <a:r>
              <a:rPr lang="en-US" sz="2200">
                <a:cs typeface="Calibri"/>
              </a:rPr>
              <a:t>Of those, 18 (41%) moved into permanent housing</a:t>
            </a:r>
          </a:p>
        </p:txBody>
      </p:sp>
      <p:pic>
        <p:nvPicPr>
          <p:cNvPr id="10" name="Picture 9">
            <a:extLst>
              <a:ext uri="{FF2B5EF4-FFF2-40B4-BE49-F238E27FC236}">
                <a16:creationId xmlns:a16="http://schemas.microsoft.com/office/drawing/2014/main" id="{91D8E9F7-C31D-DF79-D25C-579343DDF1A3}"/>
              </a:ext>
            </a:extLst>
          </p:cNvPr>
          <p:cNvPicPr>
            <a:picLocks noChangeAspect="1"/>
          </p:cNvPicPr>
          <p:nvPr/>
        </p:nvPicPr>
        <p:blipFill rotWithShape="1">
          <a:blip r:embed="rId2"/>
          <a:srcRect t="21844" r="-1" b="338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BBC54C59-714C-A0AB-1D41-189FB4723930}"/>
              </a:ext>
            </a:extLst>
          </p:cNvPr>
          <p:cNvSpPr>
            <a:spLocks noGrp="1"/>
          </p:cNvSpPr>
          <p:nvPr>
            <p:ph type="sldNum" sz="quarter" idx="12"/>
          </p:nvPr>
        </p:nvSpPr>
        <p:spPr>
          <a:xfrm>
            <a:off x="10439400" y="6356350"/>
            <a:ext cx="914400" cy="365125"/>
          </a:xfrm>
        </p:spPr>
        <p:txBody>
          <a:bodyPr>
            <a:normAutofit/>
          </a:bodyPr>
          <a:lstStyle/>
          <a:p>
            <a:pPr>
              <a:spcAft>
                <a:spcPts val="600"/>
              </a:spcAft>
            </a:pPr>
            <a:fld id="{4BE76F98-50DB-4632-BBEA-5657E02832B1}" type="slidenum">
              <a:rPr lang="en-US">
                <a:solidFill>
                  <a:srgbClr val="FFFFFF"/>
                </a:solidFill>
              </a:rPr>
              <a:pPr>
                <a:spcAft>
                  <a:spcPts val="600"/>
                </a:spcAft>
              </a:pPr>
              <a:t>22</a:t>
            </a:fld>
            <a:endParaRPr lang="en-US">
              <a:solidFill>
                <a:srgbClr val="FFFFFF"/>
              </a:solidFill>
            </a:endParaRPr>
          </a:p>
        </p:txBody>
      </p:sp>
    </p:spTree>
    <p:extLst>
      <p:ext uri="{BB962C8B-B14F-4D97-AF65-F5344CB8AC3E}">
        <p14:creationId xmlns:p14="http://schemas.microsoft.com/office/powerpoint/2010/main" val="31365903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C92CF5E-F54D-2B65-1F4B-F5959441A5FC}"/>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27587A9-71A4-4AE8-6153-2BA63F2A2B0B}"/>
              </a:ext>
            </a:extLst>
          </p:cNvPr>
          <p:cNvPicPr>
            <a:picLocks noGrp="1" noChangeAspect="1"/>
          </p:cNvPicPr>
          <p:nvPr>
            <p:ph idx="1"/>
          </p:nvPr>
        </p:nvPicPr>
        <p:blipFill rotWithShape="1">
          <a:blip r:embed="rId3"/>
          <a:srcRect r="5333"/>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72A94605-70BF-80A9-B9C6-A6A54C9D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448AE8-0A75-4AFC-DC3E-49B28B48846C}"/>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Harlee's Story</a:t>
            </a:r>
          </a:p>
        </p:txBody>
      </p:sp>
      <p:cxnSp>
        <p:nvCxnSpPr>
          <p:cNvPr id="12" name="Straight Connector 11">
            <a:extLst>
              <a:ext uri="{FF2B5EF4-FFF2-40B4-BE49-F238E27FC236}">
                <a16:creationId xmlns:a16="http://schemas.microsoft.com/office/drawing/2014/main" id="{FA8AD302-6E49-AFAA-15E4-8051BB9E3A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78892D0-77BE-796B-F48E-B16E04E9D9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5F418E96-34AB-A5C9-4062-00AC8DBEA16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spcAft>
                <a:spcPts val="600"/>
              </a:spcAft>
            </a:pPr>
            <a:fld id="{4BE76F98-50DB-4632-BBEA-5657E02832B1}" type="slidenum">
              <a:rPr lang="en-US" dirty="0">
                <a:solidFill>
                  <a:srgbClr val="FFFFFF"/>
                </a:solidFill>
              </a:rPr>
              <a:pPr defTabSz="457200">
                <a:spcAft>
                  <a:spcPts val="600"/>
                </a:spcAft>
              </a:pPr>
              <a:t>23</a:t>
            </a:fld>
            <a:endParaRPr lang="en-US">
              <a:solidFill>
                <a:srgbClr val="FFFFFF"/>
              </a:solidFill>
            </a:endParaRPr>
          </a:p>
        </p:txBody>
      </p:sp>
    </p:spTree>
    <p:extLst>
      <p:ext uri="{BB962C8B-B14F-4D97-AF65-F5344CB8AC3E}">
        <p14:creationId xmlns:p14="http://schemas.microsoft.com/office/powerpoint/2010/main" val="434907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EB94A-D166-509B-5E80-7A74C727C6B6}"/>
              </a:ext>
            </a:extLst>
          </p:cNvPr>
          <p:cNvSpPr>
            <a:spLocks noGrp="1"/>
          </p:cNvSpPr>
          <p:nvPr>
            <p:ph type="title"/>
          </p:nvPr>
        </p:nvSpPr>
        <p:spPr>
          <a:xfrm>
            <a:off x="682128" y="530378"/>
            <a:ext cx="10515600" cy="1325563"/>
          </a:xfrm>
        </p:spPr>
        <p:txBody>
          <a:bodyPr/>
          <a:lstStyle/>
          <a:p>
            <a:pPr algn="ctr"/>
            <a:r>
              <a:rPr lang="en-US">
                <a:cs typeface="Calibri Light"/>
              </a:rPr>
              <a:t>Key Homeless Services Outcomes</a:t>
            </a:r>
            <a:br>
              <a:rPr lang="en-US">
                <a:cs typeface="Calibri Light"/>
              </a:rPr>
            </a:br>
            <a:r>
              <a:rPr lang="en-US" sz="2800">
                <a:cs typeface="Calibri Light"/>
              </a:rPr>
              <a:t>Jan 1, 2021 – Dec 31, 2023</a:t>
            </a:r>
            <a:endParaRPr lang="en-US"/>
          </a:p>
        </p:txBody>
      </p:sp>
      <p:sp>
        <p:nvSpPr>
          <p:cNvPr id="4" name="Slide Number Placeholder 3">
            <a:extLst>
              <a:ext uri="{FF2B5EF4-FFF2-40B4-BE49-F238E27FC236}">
                <a16:creationId xmlns:a16="http://schemas.microsoft.com/office/drawing/2014/main" id="{164B5DE6-E135-BDD0-B2CF-6DBFD655E1B2}"/>
              </a:ext>
            </a:extLst>
          </p:cNvPr>
          <p:cNvSpPr>
            <a:spLocks noGrp="1"/>
          </p:cNvSpPr>
          <p:nvPr>
            <p:ph type="sldNum" sz="quarter" idx="12"/>
          </p:nvPr>
        </p:nvSpPr>
        <p:spPr/>
        <p:txBody>
          <a:bodyPr/>
          <a:lstStyle/>
          <a:p>
            <a:fld id="{4BE76F98-50DB-4632-BBEA-5657E02832B1}" type="slidenum">
              <a:rPr lang="en-US" dirty="0" smtClean="0"/>
              <a:t>24</a:t>
            </a:fld>
            <a:endParaRPr lang="en-US"/>
          </a:p>
        </p:txBody>
      </p:sp>
      <p:sp>
        <p:nvSpPr>
          <p:cNvPr id="3" name="TextBox 2">
            <a:extLst>
              <a:ext uri="{FF2B5EF4-FFF2-40B4-BE49-F238E27FC236}">
                <a16:creationId xmlns:a16="http://schemas.microsoft.com/office/drawing/2014/main" id="{0DB5D505-5273-0BFC-4370-25DF184D17D9}"/>
              </a:ext>
            </a:extLst>
          </p:cNvPr>
          <p:cNvSpPr txBox="1"/>
          <p:nvPr/>
        </p:nvSpPr>
        <p:spPr>
          <a:xfrm>
            <a:off x="1046602" y="5673687"/>
            <a:ext cx="101538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i="1">
                <a:solidFill>
                  <a:srgbClr val="080808"/>
                </a:solidFill>
                <a:ea typeface="+mn-lt"/>
                <a:cs typeface="+mn-lt"/>
              </a:rPr>
              <a:t>**Please note there is some overlap between these numbers. For example, someone who accesses shelter may later be housed through a City-funded permanent housing program.**</a:t>
            </a:r>
            <a:endParaRPr lang="en-US" sz="1600">
              <a:cs typeface="Calibri"/>
            </a:endParaRPr>
          </a:p>
        </p:txBody>
      </p:sp>
      <p:pic>
        <p:nvPicPr>
          <p:cNvPr id="5" name="Picture 4">
            <a:extLst>
              <a:ext uri="{FF2B5EF4-FFF2-40B4-BE49-F238E27FC236}">
                <a16:creationId xmlns:a16="http://schemas.microsoft.com/office/drawing/2014/main" id="{B4860DE7-A061-62D5-BBC3-4DC5EF96E1F1}"/>
              </a:ext>
            </a:extLst>
          </p:cNvPr>
          <p:cNvPicPr>
            <a:picLocks noChangeAspect="1"/>
          </p:cNvPicPr>
          <p:nvPr/>
        </p:nvPicPr>
        <p:blipFill>
          <a:blip r:embed="rId2"/>
          <a:stretch>
            <a:fillRect/>
          </a:stretch>
        </p:blipFill>
        <p:spPr>
          <a:xfrm>
            <a:off x="0" y="1609240"/>
            <a:ext cx="12192000" cy="3639520"/>
          </a:xfrm>
          <a:prstGeom prst="rect">
            <a:avLst/>
          </a:prstGeom>
        </p:spPr>
      </p:pic>
    </p:spTree>
    <p:extLst>
      <p:ext uri="{BB962C8B-B14F-4D97-AF65-F5344CB8AC3E}">
        <p14:creationId xmlns:p14="http://schemas.microsoft.com/office/powerpoint/2010/main" val="37323729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1" name="Rectangle 309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7" name="Picture 3086" descr="Graph on document with pen">
            <a:extLst>
              <a:ext uri="{FF2B5EF4-FFF2-40B4-BE49-F238E27FC236}">
                <a16:creationId xmlns:a16="http://schemas.microsoft.com/office/drawing/2014/main" id="{1CE184E0-9A49-E430-54FA-7B3784222E90}"/>
              </a:ext>
            </a:extLst>
          </p:cNvPr>
          <p:cNvPicPr>
            <a:picLocks noChangeAspect="1"/>
          </p:cNvPicPr>
          <p:nvPr/>
        </p:nvPicPr>
        <p:blipFill rotWithShape="1">
          <a:blip r:embed="rId2"/>
          <a:srcRect l="2066" r="13561" b="-1"/>
          <a:stretch/>
        </p:blipFill>
        <p:spPr>
          <a:xfrm>
            <a:off x="3523488" y="10"/>
            <a:ext cx="8668512" cy="6857990"/>
          </a:xfrm>
          <a:prstGeom prst="rect">
            <a:avLst/>
          </a:prstGeom>
        </p:spPr>
      </p:pic>
      <p:sp>
        <p:nvSpPr>
          <p:cNvPr id="3093" name="Rectangle 309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5D1E8F-EDCC-18C1-10A8-3E0F0DA4E5A2}"/>
              </a:ext>
            </a:extLst>
          </p:cNvPr>
          <p:cNvSpPr>
            <a:spLocks noGrp="1"/>
          </p:cNvSpPr>
          <p:nvPr>
            <p:ph type="ctrTitle"/>
          </p:nvPr>
        </p:nvSpPr>
        <p:spPr>
          <a:xfrm>
            <a:off x="477981" y="1122363"/>
            <a:ext cx="4023360" cy="3204134"/>
          </a:xfrm>
        </p:spPr>
        <p:txBody>
          <a:bodyPr anchor="b">
            <a:normAutofit/>
          </a:bodyPr>
          <a:lstStyle/>
          <a:p>
            <a:pPr algn="l"/>
            <a:r>
              <a:rPr lang="en-US" sz="4800">
                <a:solidFill>
                  <a:schemeClr val="bg1"/>
                </a:solidFill>
              </a:rPr>
              <a:t>Economic Development</a:t>
            </a:r>
          </a:p>
        </p:txBody>
      </p:sp>
      <p:sp>
        <p:nvSpPr>
          <p:cNvPr id="3" name="Subtitle 2">
            <a:extLst>
              <a:ext uri="{FF2B5EF4-FFF2-40B4-BE49-F238E27FC236}">
                <a16:creationId xmlns:a16="http://schemas.microsoft.com/office/drawing/2014/main" id="{60ABBA76-9BF7-8819-C914-4E46C75A010A}"/>
              </a:ext>
            </a:extLst>
          </p:cNvPr>
          <p:cNvSpPr>
            <a:spLocks noGrp="1"/>
          </p:cNvSpPr>
          <p:nvPr>
            <p:ph type="subTitle" idx="1"/>
          </p:nvPr>
        </p:nvSpPr>
        <p:spPr>
          <a:xfrm>
            <a:off x="477980" y="4872922"/>
            <a:ext cx="4616534" cy="1208141"/>
          </a:xfrm>
        </p:spPr>
        <p:txBody>
          <a:bodyPr>
            <a:normAutofit/>
          </a:bodyPr>
          <a:lstStyle/>
          <a:p>
            <a:pPr algn="l"/>
            <a:r>
              <a:rPr lang="en-US" sz="2000">
                <a:solidFill>
                  <a:schemeClr val="bg1"/>
                </a:solidFill>
              </a:rPr>
              <a:t>Kevin King</a:t>
            </a:r>
          </a:p>
          <a:p>
            <a:pPr algn="l"/>
            <a:r>
              <a:rPr lang="en-US" sz="2000">
                <a:solidFill>
                  <a:schemeClr val="bg1"/>
                </a:solidFill>
              </a:rPr>
              <a:t>Senior Analyst, Economic Development</a:t>
            </a:r>
          </a:p>
        </p:txBody>
      </p:sp>
      <p:sp>
        <p:nvSpPr>
          <p:cNvPr id="3095" name="Rectangle 309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97" name="Rectangle 309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A3A53F4-B2F1-9DBC-C2A5-175F6F3B8EF3}"/>
              </a:ext>
            </a:extLst>
          </p:cNvPr>
          <p:cNvSpPr>
            <a:spLocks noGrp="1"/>
          </p:cNvSpPr>
          <p:nvPr>
            <p:ph type="sldNum" sz="quarter" idx="12"/>
          </p:nvPr>
        </p:nvSpPr>
        <p:spPr>
          <a:xfrm>
            <a:off x="8970819" y="6356350"/>
            <a:ext cx="2743200" cy="365125"/>
          </a:xfrm>
        </p:spPr>
        <p:txBody>
          <a:bodyPr>
            <a:normAutofit/>
          </a:bodyPr>
          <a:lstStyle/>
          <a:p>
            <a:pPr>
              <a:spcAft>
                <a:spcPts val="600"/>
              </a:spcAft>
            </a:pPr>
            <a:fld id="{4BE76F98-50DB-4632-BBEA-5657E02832B1}" type="slidenum">
              <a:rPr lang="en-US">
                <a:solidFill>
                  <a:schemeClr val="bg1"/>
                </a:solidFill>
              </a:rPr>
              <a:pPr>
                <a:spcAft>
                  <a:spcPts val="600"/>
                </a:spcAft>
              </a:pPr>
              <a:t>25</a:t>
            </a:fld>
            <a:endParaRPr lang="en-US">
              <a:solidFill>
                <a:schemeClr val="bg1"/>
              </a:solidFill>
            </a:endParaRPr>
          </a:p>
        </p:txBody>
      </p:sp>
    </p:spTree>
    <p:extLst>
      <p:ext uri="{BB962C8B-B14F-4D97-AF65-F5344CB8AC3E}">
        <p14:creationId xmlns:p14="http://schemas.microsoft.com/office/powerpoint/2010/main" val="96826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0" nodeType="withEffect">
                                  <p:stCondLst>
                                    <p:cond delay="1500"/>
                                  </p:stCondLst>
                                  <p:iterate>
                                    <p:tmPct val="10000"/>
                                  </p:iterate>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C0F2F-EFD2-0666-4526-3100A29D15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9CBFA8-216A-E853-236F-764DC5DB30B3}"/>
              </a:ext>
            </a:extLst>
          </p:cNvPr>
          <p:cNvSpPr>
            <a:spLocks noGrp="1"/>
          </p:cNvSpPr>
          <p:nvPr>
            <p:ph type="title"/>
          </p:nvPr>
        </p:nvSpPr>
        <p:spPr/>
        <p:txBody>
          <a:bodyPr/>
          <a:lstStyle/>
          <a:p>
            <a:r>
              <a:rPr lang="en-US"/>
              <a:t>Shifting from Reactive to Proactive</a:t>
            </a:r>
          </a:p>
        </p:txBody>
      </p:sp>
      <p:sp>
        <p:nvSpPr>
          <p:cNvPr id="3" name="Content Placeholder 2">
            <a:extLst>
              <a:ext uri="{FF2B5EF4-FFF2-40B4-BE49-F238E27FC236}">
                <a16:creationId xmlns:a16="http://schemas.microsoft.com/office/drawing/2014/main" id="{F89AAEE6-B535-87E0-4412-E4A0AC41F0EC}"/>
              </a:ext>
            </a:extLst>
          </p:cNvPr>
          <p:cNvSpPr>
            <a:spLocks noGrp="1"/>
          </p:cNvSpPr>
          <p:nvPr>
            <p:ph idx="1"/>
          </p:nvPr>
        </p:nvSpPr>
        <p:spPr>
          <a:xfrm>
            <a:off x="1187450" y="1993530"/>
            <a:ext cx="10155767" cy="4352766"/>
          </a:xfrm>
        </p:spPr>
        <p:txBody>
          <a:bodyPr vert="horz" lIns="91440" tIns="45720" rIns="91440" bIns="45720" rtlCol="0" anchor="t">
            <a:normAutofit/>
          </a:bodyPr>
          <a:lstStyle/>
          <a:p>
            <a:pPr marL="0" indent="0">
              <a:buNone/>
            </a:pPr>
            <a:r>
              <a:rPr lang="en-US" sz="3200">
                <a:solidFill>
                  <a:srgbClr val="538135"/>
                </a:solidFill>
                <a:cs typeface="Calibri"/>
              </a:rPr>
              <a:t>Reaffirming "Economic Development" in Rohnert Park</a:t>
            </a:r>
          </a:p>
          <a:p>
            <a:pPr marL="0" indent="0">
              <a:buNone/>
            </a:pPr>
            <a:endParaRPr lang="en-US" sz="1800">
              <a:solidFill>
                <a:srgbClr val="538135"/>
              </a:solidFill>
              <a:cs typeface="Calibri"/>
            </a:endParaRPr>
          </a:p>
          <a:p>
            <a:pPr marL="0" indent="0">
              <a:buNone/>
            </a:pPr>
            <a:endParaRPr lang="en-US" sz="1600">
              <a:solidFill>
                <a:srgbClr val="538135"/>
              </a:solidFill>
              <a:cs typeface="Calibri"/>
            </a:endParaRPr>
          </a:p>
          <a:p>
            <a:pPr marL="0" indent="0">
              <a:buNone/>
            </a:pPr>
            <a:r>
              <a:rPr lang="en-US" sz="3200">
                <a:solidFill>
                  <a:srgbClr val="538135"/>
                </a:solidFill>
                <a:cs typeface="Calibri"/>
              </a:rPr>
              <a:t>Communicating with commercial and business stakeholders</a:t>
            </a:r>
          </a:p>
          <a:p>
            <a:pPr marL="0" indent="0">
              <a:buNone/>
            </a:pPr>
            <a:endParaRPr lang="en-US" sz="1800">
              <a:solidFill>
                <a:srgbClr val="538135"/>
              </a:solidFill>
              <a:cs typeface="Calibri"/>
            </a:endParaRPr>
          </a:p>
          <a:p>
            <a:pPr marL="0" indent="0">
              <a:buNone/>
            </a:pPr>
            <a:endParaRPr lang="en-US" sz="1600">
              <a:solidFill>
                <a:srgbClr val="538135"/>
              </a:solidFill>
              <a:cs typeface="Calibri"/>
            </a:endParaRPr>
          </a:p>
          <a:p>
            <a:pPr marL="0" indent="0">
              <a:buNone/>
            </a:pPr>
            <a:r>
              <a:rPr lang="en-US" sz="3200">
                <a:solidFill>
                  <a:srgbClr val="538135"/>
                </a:solidFill>
                <a:cs typeface="Calibri"/>
              </a:rPr>
              <a:t>Building Protocols and Analytics</a:t>
            </a:r>
          </a:p>
          <a:p>
            <a:pPr marL="0" indent="0">
              <a:buNone/>
            </a:pPr>
            <a:endParaRPr lang="en-US" sz="1800">
              <a:solidFill>
                <a:srgbClr val="538135"/>
              </a:solidFill>
              <a:cs typeface="Calibri"/>
            </a:endParaRPr>
          </a:p>
          <a:p>
            <a:endParaRPr lang="en-US" sz="1800">
              <a:solidFill>
                <a:srgbClr val="538135"/>
              </a:solidFill>
              <a:cs typeface="Calibri"/>
            </a:endParaRPr>
          </a:p>
        </p:txBody>
      </p:sp>
      <p:sp>
        <p:nvSpPr>
          <p:cNvPr id="4" name="Slide Number Placeholder 3">
            <a:extLst>
              <a:ext uri="{FF2B5EF4-FFF2-40B4-BE49-F238E27FC236}">
                <a16:creationId xmlns:a16="http://schemas.microsoft.com/office/drawing/2014/main" id="{43630809-F4FC-9E95-ECD0-7BAE7C718DF4}"/>
              </a:ext>
            </a:extLst>
          </p:cNvPr>
          <p:cNvSpPr>
            <a:spLocks noGrp="1"/>
          </p:cNvSpPr>
          <p:nvPr>
            <p:ph type="sldNum" sz="quarter" idx="12"/>
          </p:nvPr>
        </p:nvSpPr>
        <p:spPr/>
        <p:txBody>
          <a:bodyPr/>
          <a:lstStyle/>
          <a:p>
            <a:fld id="{4BE76F98-50DB-4632-BBEA-5657E02832B1}" type="slidenum">
              <a:rPr lang="en-US" smtClean="0"/>
              <a:t>26</a:t>
            </a:fld>
            <a:endParaRPr lang="en-US"/>
          </a:p>
        </p:txBody>
      </p:sp>
      <p:pic>
        <p:nvPicPr>
          <p:cNvPr id="5" name="Picture 4">
            <a:extLst>
              <a:ext uri="{FF2B5EF4-FFF2-40B4-BE49-F238E27FC236}">
                <a16:creationId xmlns:a16="http://schemas.microsoft.com/office/drawing/2014/main" id="{19918DF7-89FE-ED5F-6B69-CF9B3674F3EC}"/>
              </a:ext>
            </a:extLst>
          </p:cNvPr>
          <p:cNvPicPr>
            <a:picLocks noChangeAspect="1"/>
          </p:cNvPicPr>
          <p:nvPr/>
        </p:nvPicPr>
        <p:blipFill>
          <a:blip r:embed="rId2"/>
          <a:stretch>
            <a:fillRect/>
          </a:stretch>
        </p:blipFill>
        <p:spPr>
          <a:xfrm>
            <a:off x="9169400" y="3282"/>
            <a:ext cx="3018367" cy="1390435"/>
          </a:xfrm>
          <a:prstGeom prst="rect">
            <a:avLst/>
          </a:prstGeom>
        </p:spPr>
      </p:pic>
    </p:spTree>
    <p:extLst>
      <p:ext uri="{BB962C8B-B14F-4D97-AF65-F5344CB8AC3E}">
        <p14:creationId xmlns:p14="http://schemas.microsoft.com/office/powerpoint/2010/main" val="416464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0E270-E29D-AB9C-92BD-2952D66F96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0189EE-B90C-4ED0-EF45-BF2D3FCA0F91}"/>
              </a:ext>
            </a:extLst>
          </p:cNvPr>
          <p:cNvSpPr>
            <a:spLocks noGrp="1"/>
          </p:cNvSpPr>
          <p:nvPr>
            <p:ph type="title"/>
          </p:nvPr>
        </p:nvSpPr>
        <p:spPr/>
        <p:txBody>
          <a:bodyPr/>
          <a:lstStyle/>
          <a:p>
            <a:r>
              <a:rPr lang="en-US">
                <a:solidFill>
                  <a:srgbClr val="000000"/>
                </a:solidFill>
                <a:latin typeface="Calibri Light"/>
                <a:cs typeface="Calibri Light"/>
              </a:rPr>
              <a:t>Reaffirming Economic Development</a:t>
            </a:r>
            <a:endParaRPr lang="en-US"/>
          </a:p>
        </p:txBody>
      </p:sp>
      <p:sp>
        <p:nvSpPr>
          <p:cNvPr id="3" name="Content Placeholder 2">
            <a:extLst>
              <a:ext uri="{FF2B5EF4-FFF2-40B4-BE49-F238E27FC236}">
                <a16:creationId xmlns:a16="http://schemas.microsoft.com/office/drawing/2014/main" id="{D9D82818-59DA-A83F-050F-70E68B25DD76}"/>
              </a:ext>
            </a:extLst>
          </p:cNvPr>
          <p:cNvSpPr>
            <a:spLocks noGrp="1"/>
          </p:cNvSpPr>
          <p:nvPr>
            <p:ph idx="1"/>
          </p:nvPr>
        </p:nvSpPr>
        <p:spPr>
          <a:xfrm>
            <a:off x="838200" y="1718363"/>
            <a:ext cx="5467351" cy="4627933"/>
          </a:xfrm>
        </p:spPr>
        <p:txBody>
          <a:bodyPr vert="horz" lIns="91440" tIns="45720" rIns="91440" bIns="45720" rtlCol="0" anchor="t">
            <a:normAutofit/>
          </a:bodyPr>
          <a:lstStyle/>
          <a:p>
            <a:pPr marL="342900" indent="-342900"/>
            <a:r>
              <a:rPr lang="en-US" sz="2400">
                <a:cs typeface="Calibri"/>
              </a:rPr>
              <a:t>Finalizing the economic development element in the updated general plan</a:t>
            </a:r>
            <a:br>
              <a:rPr lang="en-US" sz="2400">
                <a:cs typeface="Calibri"/>
              </a:rPr>
            </a:br>
            <a:endParaRPr lang="en-US" sz="2400"/>
          </a:p>
          <a:p>
            <a:pPr marL="342900" indent="-342900"/>
            <a:r>
              <a:rPr lang="en-US" sz="2400">
                <a:cs typeface="Calibri"/>
              </a:rPr>
              <a:t>Re-establishing the Economic Development Ad Hoc Committee</a:t>
            </a:r>
          </a:p>
        </p:txBody>
      </p:sp>
      <p:sp>
        <p:nvSpPr>
          <p:cNvPr id="4" name="Slide Number Placeholder 3">
            <a:extLst>
              <a:ext uri="{FF2B5EF4-FFF2-40B4-BE49-F238E27FC236}">
                <a16:creationId xmlns:a16="http://schemas.microsoft.com/office/drawing/2014/main" id="{6141E885-5901-0393-A844-A1AA2D3DBDBF}"/>
              </a:ext>
            </a:extLst>
          </p:cNvPr>
          <p:cNvSpPr>
            <a:spLocks noGrp="1"/>
          </p:cNvSpPr>
          <p:nvPr>
            <p:ph type="sldNum" sz="quarter" idx="12"/>
          </p:nvPr>
        </p:nvSpPr>
        <p:spPr/>
        <p:txBody>
          <a:bodyPr/>
          <a:lstStyle/>
          <a:p>
            <a:fld id="{4BE76F98-50DB-4632-BBEA-5657E02832B1}" type="slidenum">
              <a:rPr lang="en-US" dirty="0" smtClean="0"/>
              <a:t>27</a:t>
            </a:fld>
            <a:endParaRPr lang="en-US"/>
          </a:p>
        </p:txBody>
      </p:sp>
      <p:pic>
        <p:nvPicPr>
          <p:cNvPr id="5" name="Picture 4">
            <a:extLst>
              <a:ext uri="{FF2B5EF4-FFF2-40B4-BE49-F238E27FC236}">
                <a16:creationId xmlns:a16="http://schemas.microsoft.com/office/drawing/2014/main" id="{E972759C-CE28-E931-9A90-16C6B12E7E1F}"/>
              </a:ext>
            </a:extLst>
          </p:cNvPr>
          <p:cNvPicPr>
            <a:picLocks noChangeAspect="1"/>
          </p:cNvPicPr>
          <p:nvPr/>
        </p:nvPicPr>
        <p:blipFill rotWithShape="1">
          <a:blip r:embed="rId2"/>
          <a:srcRect l="887" r="21286" b="-789"/>
          <a:stretch/>
        </p:blipFill>
        <p:spPr>
          <a:xfrm>
            <a:off x="6195484" y="1525058"/>
            <a:ext cx="7433658" cy="5409205"/>
          </a:xfrm>
          <a:prstGeom prst="trapezoid">
            <a:avLst/>
          </a:prstGeom>
        </p:spPr>
      </p:pic>
    </p:spTree>
    <p:extLst>
      <p:ext uri="{BB962C8B-B14F-4D97-AF65-F5344CB8AC3E}">
        <p14:creationId xmlns:p14="http://schemas.microsoft.com/office/powerpoint/2010/main" val="60175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DCB82-6C3C-9D45-6074-707050B7BD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6529F1-DE99-8E71-F01C-70645A9BE4D6}"/>
              </a:ext>
            </a:extLst>
          </p:cNvPr>
          <p:cNvSpPr>
            <a:spLocks noGrp="1"/>
          </p:cNvSpPr>
          <p:nvPr>
            <p:ph type="title"/>
          </p:nvPr>
        </p:nvSpPr>
        <p:spPr/>
        <p:txBody>
          <a:bodyPr/>
          <a:lstStyle/>
          <a:p>
            <a:r>
              <a:rPr lang="en-US"/>
              <a:t>Communicating with Stakeholders</a:t>
            </a:r>
          </a:p>
        </p:txBody>
      </p:sp>
      <p:sp>
        <p:nvSpPr>
          <p:cNvPr id="3" name="Content Placeholder 2">
            <a:extLst>
              <a:ext uri="{FF2B5EF4-FFF2-40B4-BE49-F238E27FC236}">
                <a16:creationId xmlns:a16="http://schemas.microsoft.com/office/drawing/2014/main" id="{BD60D9D5-6760-A777-035A-E48253102CED}"/>
              </a:ext>
            </a:extLst>
          </p:cNvPr>
          <p:cNvSpPr>
            <a:spLocks noGrp="1"/>
          </p:cNvSpPr>
          <p:nvPr>
            <p:ph idx="1"/>
          </p:nvPr>
        </p:nvSpPr>
        <p:spPr>
          <a:xfrm>
            <a:off x="4849283" y="1665447"/>
            <a:ext cx="6493934" cy="4680849"/>
          </a:xfrm>
        </p:spPr>
        <p:txBody>
          <a:bodyPr vert="horz" lIns="91440" tIns="45720" rIns="91440" bIns="45720" rtlCol="0" anchor="t">
            <a:normAutofit/>
          </a:bodyPr>
          <a:lstStyle/>
          <a:p>
            <a:pPr marL="342900" indent="-342900"/>
            <a:r>
              <a:rPr lang="en-US" sz="2400">
                <a:cs typeface="Calibri"/>
              </a:rPr>
              <a:t>Connecting Rohnert Park businesses to finance and local, state, and federal opportunities and programs</a:t>
            </a:r>
            <a:endParaRPr lang="en-US" sz="2400"/>
          </a:p>
          <a:p>
            <a:pPr marL="342900" indent="-342900"/>
            <a:r>
              <a:rPr lang="en-US" sz="2400">
                <a:cs typeface="Calibri"/>
              </a:rPr>
              <a:t>Problem solving development with commercial property owners and local commercial brokers and managers</a:t>
            </a:r>
          </a:p>
          <a:p>
            <a:pPr marL="342900" indent="-342900"/>
            <a:r>
              <a:rPr lang="en-US" sz="2400">
                <a:cs typeface="Calibri"/>
              </a:rPr>
              <a:t>Building relationships with the Sonoma County Economic Development Board and team</a:t>
            </a:r>
          </a:p>
          <a:p>
            <a:pPr marL="342900" indent="-342900"/>
            <a:r>
              <a:rPr lang="en-US" sz="2400">
                <a:cs typeface="Calibri"/>
              </a:rPr>
              <a:t>Reach out to regional and national businesses to Rohnert Park</a:t>
            </a:r>
          </a:p>
        </p:txBody>
      </p:sp>
      <p:sp>
        <p:nvSpPr>
          <p:cNvPr id="4" name="Slide Number Placeholder 3">
            <a:extLst>
              <a:ext uri="{FF2B5EF4-FFF2-40B4-BE49-F238E27FC236}">
                <a16:creationId xmlns:a16="http://schemas.microsoft.com/office/drawing/2014/main" id="{88A883B3-CEB5-D570-1E48-138CB59D7B84}"/>
              </a:ext>
            </a:extLst>
          </p:cNvPr>
          <p:cNvSpPr>
            <a:spLocks noGrp="1"/>
          </p:cNvSpPr>
          <p:nvPr>
            <p:ph type="sldNum" sz="quarter" idx="12"/>
          </p:nvPr>
        </p:nvSpPr>
        <p:spPr/>
        <p:txBody>
          <a:bodyPr/>
          <a:lstStyle/>
          <a:p>
            <a:fld id="{4BE76F98-50DB-4632-BBEA-5657E02832B1}" type="slidenum">
              <a:rPr lang="en-US" smtClean="0"/>
              <a:t>28</a:t>
            </a:fld>
            <a:endParaRPr lang="en-US"/>
          </a:p>
        </p:txBody>
      </p:sp>
      <p:pic>
        <p:nvPicPr>
          <p:cNvPr id="6" name="Picture 5">
            <a:extLst>
              <a:ext uri="{FF2B5EF4-FFF2-40B4-BE49-F238E27FC236}">
                <a16:creationId xmlns:a16="http://schemas.microsoft.com/office/drawing/2014/main" id="{A25FF7BD-3065-FD8B-6928-57C7DADFC406}"/>
              </a:ext>
            </a:extLst>
          </p:cNvPr>
          <p:cNvPicPr>
            <a:picLocks noChangeAspect="1"/>
          </p:cNvPicPr>
          <p:nvPr/>
        </p:nvPicPr>
        <p:blipFill rotWithShape="1">
          <a:blip r:embed="rId2"/>
          <a:srcRect l="34509" t="3448" r="-551" b="8448"/>
          <a:stretch/>
        </p:blipFill>
        <p:spPr>
          <a:xfrm>
            <a:off x="-1413932" y="1503891"/>
            <a:ext cx="6349926" cy="5411735"/>
          </a:xfrm>
          <a:prstGeom prst="trapezoid">
            <a:avLst/>
          </a:prstGeom>
        </p:spPr>
      </p:pic>
    </p:spTree>
    <p:extLst>
      <p:ext uri="{BB962C8B-B14F-4D97-AF65-F5344CB8AC3E}">
        <p14:creationId xmlns:p14="http://schemas.microsoft.com/office/powerpoint/2010/main" val="379094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74E7B0B-01A0-038A-F43D-325B9A39CBA9}"/>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215BCD1D-D241-9C19-54C6-428430D27CE6}"/>
              </a:ext>
            </a:extLst>
          </p:cNvPr>
          <p:cNvSpPr>
            <a:spLocks noGrp="1"/>
          </p:cNvSpPr>
          <p:nvPr>
            <p:ph type="title"/>
          </p:nvPr>
        </p:nvSpPr>
        <p:spPr>
          <a:xfrm>
            <a:off x="838200" y="365125"/>
            <a:ext cx="5393361" cy="1325563"/>
          </a:xfrm>
        </p:spPr>
        <p:txBody>
          <a:bodyPr>
            <a:normAutofit/>
          </a:bodyPr>
          <a:lstStyle/>
          <a:p>
            <a:r>
              <a:rPr lang="en-US"/>
              <a:t>Building Protocols</a:t>
            </a:r>
          </a:p>
        </p:txBody>
      </p:sp>
      <p:sp>
        <p:nvSpPr>
          <p:cNvPr id="3" name="Content Placeholder 2">
            <a:extLst>
              <a:ext uri="{FF2B5EF4-FFF2-40B4-BE49-F238E27FC236}">
                <a16:creationId xmlns:a16="http://schemas.microsoft.com/office/drawing/2014/main" id="{E13D13C1-FD8F-E1B7-AB82-F2F2D3F068DC}"/>
              </a:ext>
            </a:extLst>
          </p:cNvPr>
          <p:cNvSpPr>
            <a:spLocks noGrp="1"/>
          </p:cNvSpPr>
          <p:nvPr>
            <p:ph idx="1"/>
          </p:nvPr>
        </p:nvSpPr>
        <p:spPr>
          <a:xfrm>
            <a:off x="838200" y="1825625"/>
            <a:ext cx="5393361" cy="4351338"/>
          </a:xfrm>
        </p:spPr>
        <p:txBody>
          <a:bodyPr vert="horz" lIns="91440" tIns="45720" rIns="91440" bIns="45720" rtlCol="0">
            <a:normAutofit/>
          </a:bodyPr>
          <a:lstStyle/>
          <a:p>
            <a:pPr marL="342900" indent="-342900"/>
            <a:r>
              <a:rPr lang="en-US" sz="2200">
                <a:cs typeface="Calibri"/>
              </a:rPr>
              <a:t>Creating our data and analytics systems</a:t>
            </a:r>
            <a:endParaRPr lang="en-US" sz="2200"/>
          </a:p>
          <a:p>
            <a:pPr marL="342900" indent="-342900"/>
            <a:r>
              <a:rPr lang="en-US" sz="2200">
                <a:cs typeface="Calibri"/>
              </a:rPr>
              <a:t>Creating a pipeline of businesses interested in Rohnert Park</a:t>
            </a:r>
          </a:p>
          <a:p>
            <a:pPr marL="342900" indent="-342900"/>
            <a:r>
              <a:rPr lang="en-US" sz="2200">
                <a:cs typeface="Calibri"/>
              </a:rPr>
              <a:t>Establishing methods for Rohnert Park businesses to grow</a:t>
            </a:r>
          </a:p>
          <a:p>
            <a:pPr marL="342900" indent="-342900"/>
            <a:r>
              <a:rPr lang="en-US" sz="2200">
                <a:cs typeface="Calibri"/>
              </a:rPr>
              <a:t>Regularly review established ordinances and research new laws to better streamline processes for Rohnert Park businesses and entrepreneurs interesting in staring in the City</a:t>
            </a:r>
          </a:p>
          <a:p>
            <a:pPr marL="342900" indent="-342900"/>
            <a:r>
              <a:rPr lang="en-US" sz="2200">
                <a:cs typeface="Calibri"/>
              </a:rPr>
              <a:t>Highlight Successes</a:t>
            </a:r>
          </a:p>
          <a:p>
            <a:endParaRPr lang="en-US" sz="2200">
              <a:cs typeface="Calibri"/>
            </a:endParaRPr>
          </a:p>
        </p:txBody>
      </p:sp>
      <p:pic>
        <p:nvPicPr>
          <p:cNvPr id="6" name="Picture 5">
            <a:extLst>
              <a:ext uri="{FF2B5EF4-FFF2-40B4-BE49-F238E27FC236}">
                <a16:creationId xmlns:a16="http://schemas.microsoft.com/office/drawing/2014/main" id="{3BF151D8-66A3-BF17-474A-C23AC54EFD1F}"/>
              </a:ext>
            </a:extLst>
          </p:cNvPr>
          <p:cNvPicPr>
            <a:picLocks noChangeAspect="1"/>
          </p:cNvPicPr>
          <p:nvPr/>
        </p:nvPicPr>
        <p:blipFill rotWithShape="1">
          <a:blip r:embed="rId2"/>
          <a:srcRect l="3919" r="35330" b="-1"/>
          <a:stretch/>
        </p:blipFill>
        <p:spPr>
          <a:xfrm>
            <a:off x="6374920" y="758514"/>
            <a:ext cx="5577321" cy="559848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4" name="Slide Number Placeholder 3">
            <a:extLst>
              <a:ext uri="{FF2B5EF4-FFF2-40B4-BE49-F238E27FC236}">
                <a16:creationId xmlns:a16="http://schemas.microsoft.com/office/drawing/2014/main" id="{D99C33B5-7211-2B23-D46F-B59123826E00}"/>
              </a:ext>
            </a:extLst>
          </p:cNvPr>
          <p:cNvSpPr>
            <a:spLocks noGrp="1"/>
          </p:cNvSpPr>
          <p:nvPr>
            <p:ph type="sldNum" sz="quarter" idx="12"/>
          </p:nvPr>
        </p:nvSpPr>
        <p:spPr>
          <a:xfrm>
            <a:off x="8610600" y="6356349"/>
            <a:ext cx="2743200" cy="365125"/>
          </a:xfrm>
        </p:spPr>
        <p:txBody>
          <a:bodyPr>
            <a:normAutofit/>
          </a:bodyPr>
          <a:lstStyle/>
          <a:p>
            <a:pPr>
              <a:spcAft>
                <a:spcPts val="600"/>
              </a:spcAft>
            </a:pPr>
            <a:fld id="{4BE76F98-50DB-4632-BBEA-5657E02832B1}" type="slidenum">
              <a:rPr lang="en-US" smtClean="0"/>
              <a:pPr>
                <a:spcAft>
                  <a:spcPts val="600"/>
                </a:spcAft>
              </a:pPr>
              <a:t>29</a:t>
            </a:fld>
            <a:endParaRPr lang="en-US"/>
          </a:p>
        </p:txBody>
      </p:sp>
      <p:sp>
        <p:nvSpPr>
          <p:cNvPr id="13"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704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n aerial view of a large city&#10;&#10;Description automatically generated">
            <a:extLst>
              <a:ext uri="{FF2B5EF4-FFF2-40B4-BE49-F238E27FC236}">
                <a16:creationId xmlns:a16="http://schemas.microsoft.com/office/drawing/2014/main" id="{0920675F-EA94-DD7C-8E40-ACBCC54289B0}"/>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23585"/>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5D1E8F-EDCC-18C1-10A8-3E0F0DA4E5A2}"/>
              </a:ext>
            </a:extLst>
          </p:cNvPr>
          <p:cNvSpPr>
            <a:spLocks noGrp="1"/>
          </p:cNvSpPr>
          <p:nvPr>
            <p:ph type="ctrTitle"/>
          </p:nvPr>
        </p:nvSpPr>
        <p:spPr>
          <a:xfrm>
            <a:off x="477981" y="1122363"/>
            <a:ext cx="4023360" cy="3204134"/>
          </a:xfrm>
        </p:spPr>
        <p:txBody>
          <a:bodyPr anchor="b">
            <a:normAutofit/>
          </a:bodyPr>
          <a:lstStyle/>
          <a:p>
            <a:pPr algn="l"/>
            <a:r>
              <a:rPr lang="en-US" sz="4800">
                <a:solidFill>
                  <a:schemeClr val="bg1"/>
                </a:solidFill>
              </a:rPr>
              <a:t>Downtown Rohnert Park Update</a:t>
            </a:r>
          </a:p>
        </p:txBody>
      </p:sp>
      <p:sp>
        <p:nvSpPr>
          <p:cNvPr id="3" name="Subtitle 2">
            <a:extLst>
              <a:ext uri="{FF2B5EF4-FFF2-40B4-BE49-F238E27FC236}">
                <a16:creationId xmlns:a16="http://schemas.microsoft.com/office/drawing/2014/main" id="{60ABBA76-9BF7-8819-C914-4E46C75A010A}"/>
              </a:ext>
            </a:extLst>
          </p:cNvPr>
          <p:cNvSpPr>
            <a:spLocks noGrp="1"/>
          </p:cNvSpPr>
          <p:nvPr>
            <p:ph type="subTitle" idx="1"/>
          </p:nvPr>
        </p:nvSpPr>
        <p:spPr>
          <a:xfrm>
            <a:off x="477980" y="4872922"/>
            <a:ext cx="4023359" cy="1208141"/>
          </a:xfrm>
        </p:spPr>
        <p:txBody>
          <a:bodyPr>
            <a:normAutofit/>
          </a:bodyPr>
          <a:lstStyle/>
          <a:p>
            <a:pPr algn="l"/>
            <a:r>
              <a:rPr lang="en-US" sz="2000">
                <a:solidFill>
                  <a:schemeClr val="bg1"/>
                </a:solidFill>
              </a:rPr>
              <a:t>Paul Carey</a:t>
            </a:r>
          </a:p>
          <a:p>
            <a:pPr algn="l"/>
            <a:r>
              <a:rPr lang="en-US" sz="2000">
                <a:solidFill>
                  <a:schemeClr val="bg1"/>
                </a:solidFill>
              </a:rPr>
              <a:t>Senior Analyst</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4B24AAA-3BED-F46A-113C-E1355F0A83B4}"/>
              </a:ext>
            </a:extLst>
          </p:cNvPr>
          <p:cNvSpPr>
            <a:spLocks noGrp="1"/>
          </p:cNvSpPr>
          <p:nvPr>
            <p:ph type="sldNum" sz="quarter" idx="12"/>
          </p:nvPr>
        </p:nvSpPr>
        <p:spPr/>
        <p:txBody>
          <a:bodyPr/>
          <a:lstStyle/>
          <a:p>
            <a:fld id="{4BE76F98-50DB-4632-BBEA-5657E02832B1}" type="slidenum">
              <a:rPr lang="en-US" smtClean="0"/>
              <a:t>3</a:t>
            </a:fld>
            <a:endParaRPr lang="en-US"/>
          </a:p>
        </p:txBody>
      </p:sp>
    </p:spTree>
    <p:extLst>
      <p:ext uri="{BB962C8B-B14F-4D97-AF65-F5344CB8AC3E}">
        <p14:creationId xmlns:p14="http://schemas.microsoft.com/office/powerpoint/2010/main" val="339390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5BDC-484F-B945-FFB2-71DDB2C69CCC}"/>
              </a:ext>
            </a:extLst>
          </p:cNvPr>
          <p:cNvSpPr>
            <a:spLocks noGrp="1"/>
          </p:cNvSpPr>
          <p:nvPr>
            <p:ph type="title"/>
          </p:nvPr>
        </p:nvSpPr>
        <p:spPr/>
        <p:txBody>
          <a:bodyPr/>
          <a:lstStyle/>
          <a:p>
            <a:r>
              <a:rPr lang="en-US"/>
              <a:t>How Does District 3 compare</a:t>
            </a:r>
          </a:p>
        </p:txBody>
      </p:sp>
      <p:sp>
        <p:nvSpPr>
          <p:cNvPr id="4" name="Slide Number Placeholder 3">
            <a:extLst>
              <a:ext uri="{FF2B5EF4-FFF2-40B4-BE49-F238E27FC236}">
                <a16:creationId xmlns:a16="http://schemas.microsoft.com/office/drawing/2014/main" id="{58E47FB2-1019-17FB-CD6F-DB083A229CB8}"/>
              </a:ext>
            </a:extLst>
          </p:cNvPr>
          <p:cNvSpPr>
            <a:spLocks noGrp="1"/>
          </p:cNvSpPr>
          <p:nvPr>
            <p:ph type="sldNum" sz="quarter" idx="12"/>
          </p:nvPr>
        </p:nvSpPr>
        <p:spPr/>
        <p:txBody>
          <a:bodyPr/>
          <a:lstStyle/>
          <a:p>
            <a:fld id="{4BE76F98-50DB-4632-BBEA-5657E02832B1}" type="slidenum">
              <a:rPr lang="en-US" smtClean="0"/>
              <a:t>30</a:t>
            </a:fld>
            <a:endParaRPr lang="en-US"/>
          </a:p>
        </p:txBody>
      </p:sp>
      <p:graphicFrame>
        <p:nvGraphicFramePr>
          <p:cNvPr id="5" name="Table 4">
            <a:extLst>
              <a:ext uri="{FF2B5EF4-FFF2-40B4-BE49-F238E27FC236}">
                <a16:creationId xmlns:a16="http://schemas.microsoft.com/office/drawing/2014/main" id="{7820D51C-3B8C-FAE5-9D35-E41468CF21D6}"/>
              </a:ext>
            </a:extLst>
          </p:cNvPr>
          <p:cNvGraphicFramePr>
            <a:graphicFrameLocks noGrp="1"/>
          </p:cNvGraphicFramePr>
          <p:nvPr>
            <p:extLst>
              <p:ext uri="{D42A27DB-BD31-4B8C-83A1-F6EECF244321}">
                <p14:modId xmlns:p14="http://schemas.microsoft.com/office/powerpoint/2010/main" val="3032613518"/>
              </p:ext>
            </p:extLst>
          </p:nvPr>
        </p:nvGraphicFramePr>
        <p:xfrm>
          <a:off x="933378" y="1771923"/>
          <a:ext cx="10676952" cy="1889760"/>
        </p:xfrm>
        <a:graphic>
          <a:graphicData uri="http://schemas.openxmlformats.org/drawingml/2006/table">
            <a:tbl>
              <a:tblPr firstRow="1" bandRow="1">
                <a:tableStyleId>{46F890A9-2807-4EBB-B81D-B2AA78EC7F39}</a:tableStyleId>
              </a:tblPr>
              <a:tblGrid>
                <a:gridCol w="3558984">
                  <a:extLst>
                    <a:ext uri="{9D8B030D-6E8A-4147-A177-3AD203B41FA5}">
                      <a16:colId xmlns:a16="http://schemas.microsoft.com/office/drawing/2014/main" val="272488762"/>
                    </a:ext>
                  </a:extLst>
                </a:gridCol>
                <a:gridCol w="3558984">
                  <a:extLst>
                    <a:ext uri="{9D8B030D-6E8A-4147-A177-3AD203B41FA5}">
                      <a16:colId xmlns:a16="http://schemas.microsoft.com/office/drawing/2014/main" val="2688364262"/>
                    </a:ext>
                  </a:extLst>
                </a:gridCol>
                <a:gridCol w="3558984">
                  <a:extLst>
                    <a:ext uri="{9D8B030D-6E8A-4147-A177-3AD203B41FA5}">
                      <a16:colId xmlns:a16="http://schemas.microsoft.com/office/drawing/2014/main" val="1471306376"/>
                    </a:ext>
                  </a:extLst>
                </a:gridCol>
              </a:tblGrid>
              <a:tr h="331146">
                <a:tc>
                  <a:txBody>
                    <a:bodyPr/>
                    <a:lstStyle/>
                    <a:p>
                      <a:endParaRPr lang="en-US" sz="2400"/>
                    </a:p>
                  </a:txBody>
                  <a:tcPr/>
                </a:tc>
                <a:tc>
                  <a:txBody>
                    <a:bodyPr/>
                    <a:lstStyle/>
                    <a:p>
                      <a:pPr algn="ctr"/>
                      <a:r>
                        <a:rPr lang="en-US" sz="2800"/>
                        <a:t>Rohnert Park</a:t>
                      </a:r>
                    </a:p>
                  </a:txBody>
                  <a:tcPr/>
                </a:tc>
                <a:tc>
                  <a:txBody>
                    <a:bodyPr/>
                    <a:lstStyle/>
                    <a:p>
                      <a:pPr algn="ctr"/>
                      <a:r>
                        <a:rPr lang="en-US" sz="2800"/>
                        <a:t>District 3</a:t>
                      </a:r>
                    </a:p>
                  </a:txBody>
                  <a:tcPr/>
                </a:tc>
                <a:extLst>
                  <a:ext uri="{0D108BD9-81ED-4DB2-BD59-A6C34878D82A}">
                    <a16:rowId xmlns:a16="http://schemas.microsoft.com/office/drawing/2014/main" val="1099954782"/>
                  </a:ext>
                </a:extLst>
              </a:tr>
              <a:tr h="331146">
                <a:tc>
                  <a:txBody>
                    <a:bodyPr/>
                    <a:lstStyle/>
                    <a:p>
                      <a:pPr algn="ctr"/>
                      <a:r>
                        <a:rPr lang="en-US" sz="2400" dirty="0"/>
                        <a:t>Retail</a:t>
                      </a:r>
                    </a:p>
                  </a:txBody>
                  <a:tcPr/>
                </a:tc>
                <a:tc>
                  <a:txBody>
                    <a:bodyPr/>
                    <a:lstStyle/>
                    <a:p>
                      <a:pPr algn="ctr"/>
                      <a:r>
                        <a:rPr lang="en-US" sz="2400"/>
                        <a:t>6.65%</a:t>
                      </a:r>
                    </a:p>
                  </a:txBody>
                  <a:tcPr/>
                </a:tc>
                <a:tc>
                  <a:txBody>
                    <a:bodyPr/>
                    <a:lstStyle/>
                    <a:p>
                      <a:pPr algn="ctr"/>
                      <a:r>
                        <a:rPr lang="en-US" sz="2400"/>
                        <a:t>1.83%</a:t>
                      </a:r>
                    </a:p>
                  </a:txBody>
                  <a:tcPr/>
                </a:tc>
                <a:extLst>
                  <a:ext uri="{0D108BD9-81ED-4DB2-BD59-A6C34878D82A}">
                    <a16:rowId xmlns:a16="http://schemas.microsoft.com/office/drawing/2014/main" val="954434560"/>
                  </a:ext>
                </a:extLst>
              </a:tr>
              <a:tr h="331146">
                <a:tc>
                  <a:txBody>
                    <a:bodyPr/>
                    <a:lstStyle/>
                    <a:p>
                      <a:pPr algn="ctr"/>
                      <a:r>
                        <a:rPr lang="en-US" sz="2400" dirty="0"/>
                        <a:t>Office</a:t>
                      </a:r>
                    </a:p>
                  </a:txBody>
                  <a:tcPr/>
                </a:tc>
                <a:tc>
                  <a:txBody>
                    <a:bodyPr/>
                    <a:lstStyle/>
                    <a:p>
                      <a:pPr algn="ctr"/>
                      <a:r>
                        <a:rPr lang="en-US" sz="2400" dirty="0"/>
                        <a:t>13.22%</a:t>
                      </a:r>
                    </a:p>
                  </a:txBody>
                  <a:tcPr/>
                </a:tc>
                <a:tc>
                  <a:txBody>
                    <a:bodyPr/>
                    <a:lstStyle/>
                    <a:p>
                      <a:pPr algn="ctr"/>
                      <a:r>
                        <a:rPr lang="en-US" sz="2400"/>
                        <a:t>6.98%</a:t>
                      </a:r>
                    </a:p>
                  </a:txBody>
                  <a:tcPr/>
                </a:tc>
                <a:extLst>
                  <a:ext uri="{0D108BD9-81ED-4DB2-BD59-A6C34878D82A}">
                    <a16:rowId xmlns:a16="http://schemas.microsoft.com/office/drawing/2014/main" val="1429255261"/>
                  </a:ext>
                </a:extLst>
              </a:tr>
              <a:tr h="331146">
                <a:tc>
                  <a:txBody>
                    <a:bodyPr/>
                    <a:lstStyle/>
                    <a:p>
                      <a:pPr algn="ctr"/>
                      <a:r>
                        <a:rPr lang="en-US" sz="2400" dirty="0"/>
                        <a:t>Total</a:t>
                      </a:r>
                    </a:p>
                  </a:txBody>
                  <a:tcPr/>
                </a:tc>
                <a:tc>
                  <a:txBody>
                    <a:bodyPr/>
                    <a:lstStyle/>
                    <a:p>
                      <a:pPr algn="ctr"/>
                      <a:r>
                        <a:rPr lang="en-US" sz="2400" dirty="0"/>
                        <a:t>7.84%</a:t>
                      </a:r>
                    </a:p>
                  </a:txBody>
                  <a:tcPr/>
                </a:tc>
                <a:tc>
                  <a:txBody>
                    <a:bodyPr/>
                    <a:lstStyle/>
                    <a:p>
                      <a:pPr algn="ctr"/>
                      <a:r>
                        <a:rPr lang="en-US" sz="2400" dirty="0"/>
                        <a:t>4.83%</a:t>
                      </a:r>
                    </a:p>
                  </a:txBody>
                  <a:tcPr/>
                </a:tc>
                <a:extLst>
                  <a:ext uri="{0D108BD9-81ED-4DB2-BD59-A6C34878D82A}">
                    <a16:rowId xmlns:a16="http://schemas.microsoft.com/office/drawing/2014/main" val="3889372154"/>
                  </a:ext>
                </a:extLst>
              </a:tr>
            </a:tbl>
          </a:graphicData>
        </a:graphic>
      </p:graphicFrame>
      <p:graphicFrame>
        <p:nvGraphicFramePr>
          <p:cNvPr id="6" name="Table 5">
            <a:extLst>
              <a:ext uri="{FF2B5EF4-FFF2-40B4-BE49-F238E27FC236}">
                <a16:creationId xmlns:a16="http://schemas.microsoft.com/office/drawing/2014/main" id="{906726AE-7694-235C-72F6-0C49BBBA0F88}"/>
              </a:ext>
            </a:extLst>
          </p:cNvPr>
          <p:cNvGraphicFramePr>
            <a:graphicFrameLocks noGrp="1"/>
          </p:cNvGraphicFramePr>
          <p:nvPr>
            <p:extLst>
              <p:ext uri="{D42A27DB-BD31-4B8C-83A1-F6EECF244321}">
                <p14:modId xmlns:p14="http://schemas.microsoft.com/office/powerpoint/2010/main" val="45648684"/>
              </p:ext>
            </p:extLst>
          </p:nvPr>
        </p:nvGraphicFramePr>
        <p:xfrm>
          <a:off x="933377" y="4704904"/>
          <a:ext cx="10676952" cy="1432560"/>
        </p:xfrm>
        <a:graphic>
          <a:graphicData uri="http://schemas.openxmlformats.org/drawingml/2006/table">
            <a:tbl>
              <a:tblPr firstRow="1" bandRow="1">
                <a:tableStyleId>{0660B408-B3CF-4A94-85FC-2B1E0A45F4A2}</a:tableStyleId>
              </a:tblPr>
              <a:tblGrid>
                <a:gridCol w="3558984">
                  <a:extLst>
                    <a:ext uri="{9D8B030D-6E8A-4147-A177-3AD203B41FA5}">
                      <a16:colId xmlns:a16="http://schemas.microsoft.com/office/drawing/2014/main" val="272488762"/>
                    </a:ext>
                  </a:extLst>
                </a:gridCol>
                <a:gridCol w="3558984">
                  <a:extLst>
                    <a:ext uri="{9D8B030D-6E8A-4147-A177-3AD203B41FA5}">
                      <a16:colId xmlns:a16="http://schemas.microsoft.com/office/drawing/2014/main" val="2688364262"/>
                    </a:ext>
                  </a:extLst>
                </a:gridCol>
                <a:gridCol w="3558984">
                  <a:extLst>
                    <a:ext uri="{9D8B030D-6E8A-4147-A177-3AD203B41FA5}">
                      <a16:colId xmlns:a16="http://schemas.microsoft.com/office/drawing/2014/main" val="1471306376"/>
                    </a:ext>
                  </a:extLst>
                </a:gridCol>
              </a:tblGrid>
              <a:tr h="331146">
                <a:tc>
                  <a:txBody>
                    <a:bodyPr/>
                    <a:lstStyle/>
                    <a:p>
                      <a:endParaRPr lang="en-US" sz="2400"/>
                    </a:p>
                  </a:txBody>
                  <a:tcPr/>
                </a:tc>
                <a:tc>
                  <a:txBody>
                    <a:bodyPr/>
                    <a:lstStyle/>
                    <a:p>
                      <a:pPr algn="ctr"/>
                      <a:r>
                        <a:rPr lang="en-US" sz="2800" dirty="0"/>
                        <a:t>Rohnert Park</a:t>
                      </a:r>
                    </a:p>
                  </a:txBody>
                  <a:tcPr/>
                </a:tc>
                <a:tc>
                  <a:txBody>
                    <a:bodyPr/>
                    <a:lstStyle/>
                    <a:p>
                      <a:pPr algn="ctr"/>
                      <a:r>
                        <a:rPr lang="en-US" sz="2800" dirty="0"/>
                        <a:t>District 3</a:t>
                      </a:r>
                    </a:p>
                  </a:txBody>
                  <a:tcPr/>
                </a:tc>
                <a:extLst>
                  <a:ext uri="{0D108BD9-81ED-4DB2-BD59-A6C34878D82A}">
                    <a16:rowId xmlns:a16="http://schemas.microsoft.com/office/drawing/2014/main" val="1099954782"/>
                  </a:ext>
                </a:extLst>
              </a:tr>
              <a:tr h="331146">
                <a:tc>
                  <a:txBody>
                    <a:bodyPr/>
                    <a:lstStyle/>
                    <a:p>
                      <a:pPr algn="ctr"/>
                      <a:r>
                        <a:rPr lang="en-US" sz="2400" dirty="0"/>
                        <a:t>Occupancy</a:t>
                      </a:r>
                    </a:p>
                  </a:txBody>
                  <a:tcPr/>
                </a:tc>
                <a:tc>
                  <a:txBody>
                    <a:bodyPr/>
                    <a:lstStyle/>
                    <a:p>
                      <a:pPr algn="ctr"/>
                      <a:r>
                        <a:rPr lang="en-US" sz="2400" dirty="0"/>
                        <a:t>94.94%</a:t>
                      </a:r>
                    </a:p>
                  </a:txBody>
                  <a:tcPr/>
                </a:tc>
                <a:tc>
                  <a:txBody>
                    <a:bodyPr/>
                    <a:lstStyle/>
                    <a:p>
                      <a:pPr algn="ctr"/>
                      <a:r>
                        <a:rPr lang="en-US" sz="2400" dirty="0"/>
                        <a:t>96.81%</a:t>
                      </a:r>
                    </a:p>
                  </a:txBody>
                  <a:tcPr/>
                </a:tc>
                <a:extLst>
                  <a:ext uri="{0D108BD9-81ED-4DB2-BD59-A6C34878D82A}">
                    <a16:rowId xmlns:a16="http://schemas.microsoft.com/office/drawing/2014/main" val="954434560"/>
                  </a:ext>
                </a:extLst>
              </a:tr>
              <a:tr h="331146">
                <a:tc>
                  <a:txBody>
                    <a:bodyPr/>
                    <a:lstStyle/>
                    <a:p>
                      <a:pPr algn="ctr"/>
                      <a:r>
                        <a:rPr lang="en-US" sz="2400"/>
                        <a:t>Rent per unit</a:t>
                      </a:r>
                    </a:p>
                  </a:txBody>
                  <a:tcPr/>
                </a:tc>
                <a:tc>
                  <a:txBody>
                    <a:bodyPr/>
                    <a:lstStyle/>
                    <a:p>
                      <a:pPr algn="ctr"/>
                      <a:r>
                        <a:rPr lang="en-US" sz="2400" dirty="0"/>
                        <a:t>$1,902</a:t>
                      </a:r>
                    </a:p>
                  </a:txBody>
                  <a:tcPr/>
                </a:tc>
                <a:tc>
                  <a:txBody>
                    <a:bodyPr/>
                    <a:lstStyle/>
                    <a:p>
                      <a:pPr algn="ctr"/>
                      <a:r>
                        <a:rPr lang="en-US" sz="2400" dirty="0"/>
                        <a:t>$1,723</a:t>
                      </a:r>
                    </a:p>
                  </a:txBody>
                  <a:tcPr/>
                </a:tc>
                <a:extLst>
                  <a:ext uri="{0D108BD9-81ED-4DB2-BD59-A6C34878D82A}">
                    <a16:rowId xmlns:a16="http://schemas.microsoft.com/office/drawing/2014/main" val="1429255261"/>
                  </a:ext>
                </a:extLst>
              </a:tr>
            </a:tbl>
          </a:graphicData>
        </a:graphic>
      </p:graphicFrame>
      <p:sp>
        <p:nvSpPr>
          <p:cNvPr id="8" name="Content Placeholder 7">
            <a:extLst>
              <a:ext uri="{FF2B5EF4-FFF2-40B4-BE49-F238E27FC236}">
                <a16:creationId xmlns:a16="http://schemas.microsoft.com/office/drawing/2014/main" id="{BB5ED867-AE3F-589F-01DF-C97C42150231}"/>
              </a:ext>
            </a:extLst>
          </p:cNvPr>
          <p:cNvSpPr>
            <a:spLocks noGrp="1"/>
          </p:cNvSpPr>
          <p:nvPr>
            <p:ph idx="1"/>
          </p:nvPr>
        </p:nvSpPr>
        <p:spPr>
          <a:xfrm>
            <a:off x="837600" y="1379928"/>
            <a:ext cx="10695516" cy="641979"/>
          </a:xfrm>
        </p:spPr>
        <p:txBody>
          <a:bodyPr vert="horz" lIns="91440" tIns="45720" rIns="91440" bIns="45720" rtlCol="0" anchor="t">
            <a:normAutofit/>
          </a:bodyPr>
          <a:lstStyle/>
          <a:p>
            <a:pPr marL="0" indent="0">
              <a:buNone/>
            </a:pPr>
            <a:r>
              <a:rPr lang="en-US">
                <a:cs typeface="Calibri"/>
              </a:rPr>
              <a:t>Commercial real estate vacancy rates</a:t>
            </a:r>
            <a:endParaRPr lang="en-US"/>
          </a:p>
        </p:txBody>
      </p:sp>
      <p:sp>
        <p:nvSpPr>
          <p:cNvPr id="12" name="Content Placeholder 7">
            <a:extLst>
              <a:ext uri="{FF2B5EF4-FFF2-40B4-BE49-F238E27FC236}">
                <a16:creationId xmlns:a16="http://schemas.microsoft.com/office/drawing/2014/main" id="{5EBAC343-1CD7-0020-7F0F-254D0FD37861}"/>
              </a:ext>
            </a:extLst>
          </p:cNvPr>
          <p:cNvSpPr txBox="1">
            <a:spLocks/>
          </p:cNvSpPr>
          <p:nvPr/>
        </p:nvSpPr>
        <p:spPr>
          <a:xfrm>
            <a:off x="859006" y="4292781"/>
            <a:ext cx="10675948" cy="64197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cs typeface="Calibri"/>
              </a:rPr>
              <a:t>Multifamily occupancy and cost</a:t>
            </a:r>
            <a:endParaRPr lang="en-US"/>
          </a:p>
        </p:txBody>
      </p:sp>
    </p:spTree>
    <p:extLst>
      <p:ext uri="{BB962C8B-B14F-4D97-AF65-F5344CB8AC3E}">
        <p14:creationId xmlns:p14="http://schemas.microsoft.com/office/powerpoint/2010/main" val="29110479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E96D1-76A0-CB24-07B0-731193B68A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62A585-194F-9F49-F549-9C3A9223879B}"/>
              </a:ext>
            </a:extLst>
          </p:cNvPr>
          <p:cNvSpPr>
            <a:spLocks noGrp="1"/>
          </p:cNvSpPr>
          <p:nvPr>
            <p:ph type="title"/>
          </p:nvPr>
        </p:nvSpPr>
        <p:spPr/>
        <p:txBody>
          <a:bodyPr/>
          <a:lstStyle/>
          <a:p>
            <a:r>
              <a:rPr lang="en-US"/>
              <a:t>Itinerary for 2024</a:t>
            </a:r>
          </a:p>
        </p:txBody>
      </p:sp>
      <p:sp>
        <p:nvSpPr>
          <p:cNvPr id="3" name="Content Placeholder 2">
            <a:extLst>
              <a:ext uri="{FF2B5EF4-FFF2-40B4-BE49-F238E27FC236}">
                <a16:creationId xmlns:a16="http://schemas.microsoft.com/office/drawing/2014/main" id="{581576C1-ADF5-3866-6445-A4E5FF7F34B6}"/>
              </a:ext>
            </a:extLst>
          </p:cNvPr>
          <p:cNvSpPr>
            <a:spLocks noGrp="1"/>
          </p:cNvSpPr>
          <p:nvPr>
            <p:ph idx="1"/>
          </p:nvPr>
        </p:nvSpPr>
        <p:spPr>
          <a:xfrm>
            <a:off x="838200" y="1591164"/>
            <a:ext cx="10515600" cy="3908466"/>
          </a:xfrm>
        </p:spPr>
        <p:txBody>
          <a:bodyPr vert="horz" lIns="91440" tIns="45720" rIns="91440" bIns="45720" rtlCol="0" anchor="t">
            <a:normAutofit/>
          </a:bodyPr>
          <a:lstStyle/>
          <a:p>
            <a:r>
              <a:rPr lang="en-US" sz="2400" dirty="0">
                <a:cs typeface="Calibri"/>
              </a:rPr>
              <a:t>Retail recruitment for the new downtown</a:t>
            </a:r>
          </a:p>
          <a:p>
            <a:r>
              <a:rPr lang="en-US" sz="2400" dirty="0">
                <a:cs typeface="Calibri"/>
              </a:rPr>
              <a:t>Examine costs and cost reductions associated with developing the downtown</a:t>
            </a:r>
          </a:p>
          <a:p>
            <a:r>
              <a:rPr lang="en-US" sz="2400" dirty="0">
                <a:cs typeface="Calibri"/>
              </a:rPr>
              <a:t>Review microenterprises</a:t>
            </a:r>
          </a:p>
          <a:p>
            <a:r>
              <a:rPr lang="en-US" sz="2400" dirty="0">
                <a:cs typeface="Calibri"/>
              </a:rPr>
              <a:t>Revamp to tourism efforts</a:t>
            </a:r>
          </a:p>
          <a:p>
            <a:r>
              <a:rPr lang="en-US" sz="2400" dirty="0">
                <a:cs typeface="Calibri"/>
              </a:rPr>
              <a:t>Assist in filling prominent vacancies across the city</a:t>
            </a:r>
          </a:p>
          <a:p>
            <a:pPr lvl="1"/>
            <a:r>
              <a:rPr lang="en-US" sz="2000" dirty="0">
                <a:cs typeface="Calibri"/>
              </a:rPr>
              <a:t>Bear Republic</a:t>
            </a:r>
          </a:p>
          <a:p>
            <a:pPr lvl="1"/>
            <a:r>
              <a:rPr lang="en-US" sz="2000" dirty="0">
                <a:cs typeface="Calibri"/>
              </a:rPr>
              <a:t>Movie theater</a:t>
            </a:r>
          </a:p>
          <a:p>
            <a:r>
              <a:rPr lang="en-US" sz="2400" dirty="0">
                <a:cs typeface="Calibri"/>
              </a:rPr>
              <a:t>Continue to build out data systems to help staff make informed decisions</a:t>
            </a:r>
          </a:p>
          <a:p>
            <a:r>
              <a:rPr lang="en-US" sz="2400">
                <a:cs typeface="Calibri"/>
              </a:rPr>
              <a:t>Spotlight prominent businesses in Rohnert Park (Instagram: @rohnertparkcity)</a:t>
            </a:r>
          </a:p>
          <a:p>
            <a:pPr marL="0" indent="0">
              <a:buNone/>
            </a:pPr>
            <a:endParaRPr lang="en-US" sz="2400">
              <a:cs typeface="Calibri"/>
            </a:endParaRPr>
          </a:p>
          <a:p>
            <a:endParaRPr lang="en-US" sz="2400">
              <a:cs typeface="Calibri"/>
            </a:endParaRPr>
          </a:p>
          <a:p>
            <a:endParaRPr lang="en-US">
              <a:cs typeface="Calibri"/>
            </a:endParaRPr>
          </a:p>
        </p:txBody>
      </p:sp>
      <p:sp>
        <p:nvSpPr>
          <p:cNvPr id="4" name="Slide Number Placeholder 3">
            <a:extLst>
              <a:ext uri="{FF2B5EF4-FFF2-40B4-BE49-F238E27FC236}">
                <a16:creationId xmlns:a16="http://schemas.microsoft.com/office/drawing/2014/main" id="{3FEBBAFB-26E8-CC81-AFC1-025C1A9F333F}"/>
              </a:ext>
            </a:extLst>
          </p:cNvPr>
          <p:cNvSpPr>
            <a:spLocks noGrp="1"/>
          </p:cNvSpPr>
          <p:nvPr>
            <p:ph type="sldNum" sz="quarter" idx="12"/>
          </p:nvPr>
        </p:nvSpPr>
        <p:spPr/>
        <p:txBody>
          <a:bodyPr/>
          <a:lstStyle/>
          <a:p>
            <a:fld id="{4BE76F98-50DB-4632-BBEA-5657E02832B1}" type="slidenum">
              <a:rPr lang="en-US" smtClean="0"/>
              <a:t>31</a:t>
            </a:fld>
            <a:endParaRPr lang="en-US"/>
          </a:p>
        </p:txBody>
      </p:sp>
      <p:pic>
        <p:nvPicPr>
          <p:cNvPr id="6" name="Picture 5">
            <a:extLst>
              <a:ext uri="{FF2B5EF4-FFF2-40B4-BE49-F238E27FC236}">
                <a16:creationId xmlns:a16="http://schemas.microsoft.com/office/drawing/2014/main" id="{386F1833-7AF0-B867-7783-13312D25148A}"/>
              </a:ext>
            </a:extLst>
          </p:cNvPr>
          <p:cNvPicPr>
            <a:picLocks noChangeAspect="1"/>
          </p:cNvPicPr>
          <p:nvPr/>
        </p:nvPicPr>
        <p:blipFill rotWithShape="1">
          <a:blip r:embed="rId2"/>
          <a:srcRect l="887" r="-1552" b="-789"/>
          <a:stretch/>
        </p:blipFill>
        <p:spPr>
          <a:xfrm>
            <a:off x="9656234" y="-20109"/>
            <a:ext cx="3063937" cy="1715622"/>
          </a:xfrm>
          <a:prstGeom prst="trapezoid">
            <a:avLst/>
          </a:prstGeom>
        </p:spPr>
      </p:pic>
      <p:sp>
        <p:nvSpPr>
          <p:cNvPr id="8" name="Content Placeholder 2">
            <a:extLst>
              <a:ext uri="{FF2B5EF4-FFF2-40B4-BE49-F238E27FC236}">
                <a16:creationId xmlns:a16="http://schemas.microsoft.com/office/drawing/2014/main" id="{507C2821-F6DE-E3A1-3894-D1D7616E16F0}"/>
              </a:ext>
            </a:extLst>
          </p:cNvPr>
          <p:cNvSpPr txBox="1">
            <a:spLocks/>
          </p:cNvSpPr>
          <p:nvPr/>
        </p:nvSpPr>
        <p:spPr>
          <a:xfrm>
            <a:off x="842434" y="5447731"/>
            <a:ext cx="10526183" cy="151663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cs typeface="Calibri"/>
              </a:rPr>
              <a:t>Trader Joes! Trader Joes! Trader Joes!</a:t>
            </a:r>
            <a:endParaRPr lang="en-US">
              <a:cs typeface="Calibri"/>
            </a:endParaRPr>
          </a:p>
          <a:p>
            <a:pPr marL="0" indent="0">
              <a:buFont typeface="Arial" panose="020B0604020202020204" pitchFamily="34" charset="0"/>
              <a:buNone/>
            </a:pPr>
            <a:endParaRPr lang="en-US" sz="2400">
              <a:cs typeface="Calibri"/>
            </a:endParaRPr>
          </a:p>
          <a:p>
            <a:endParaRPr lang="en-US" sz="2400">
              <a:cs typeface="Calibri"/>
            </a:endParaRPr>
          </a:p>
          <a:p>
            <a:endParaRPr lang="en-US">
              <a:cs typeface="Calibri"/>
            </a:endParaRPr>
          </a:p>
        </p:txBody>
      </p:sp>
    </p:spTree>
    <p:extLst>
      <p:ext uri="{BB962C8B-B14F-4D97-AF65-F5344CB8AC3E}">
        <p14:creationId xmlns:p14="http://schemas.microsoft.com/office/powerpoint/2010/main" val="342201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xEl>
                                              <p:pRg st="0" end="0"/>
                                            </p:txEl>
                                          </p:spTgt>
                                        </p:tgtEl>
                                        <p:attrNameLst>
                                          <p:attrName>style.visibility</p:attrName>
                                        </p:attrNameLst>
                                      </p:cBhvr>
                                      <p:to>
                                        <p:strVal val="visible"/>
                                      </p:to>
                                    </p:set>
                                    <p:animEffect transition="in" filter="fade">
                                      <p:cBhvr>
                                        <p:cTn id="36"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8"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Houses in a subdivision">
            <a:extLst>
              <a:ext uri="{FF2B5EF4-FFF2-40B4-BE49-F238E27FC236}">
                <a16:creationId xmlns:a16="http://schemas.microsoft.com/office/drawing/2014/main" id="{42DA57BB-EA75-87C0-9784-C85D1E1AFD4D}"/>
              </a:ext>
            </a:extLst>
          </p:cNvPr>
          <p:cNvPicPr>
            <a:picLocks noChangeAspect="1"/>
          </p:cNvPicPr>
          <p:nvPr/>
        </p:nvPicPr>
        <p:blipFill rotWithShape="1">
          <a:blip r:embed="rId2"/>
          <a:srcRect l="1103" r="14524" b="-1"/>
          <a:stretch/>
        </p:blipFill>
        <p:spPr>
          <a:xfrm>
            <a:off x="3523488" y="10"/>
            <a:ext cx="8668512" cy="6857990"/>
          </a:xfrm>
          <a:prstGeom prst="rect">
            <a:avLst/>
          </a:prstGeom>
        </p:spPr>
      </p:pic>
      <p:sp>
        <p:nvSpPr>
          <p:cNvPr id="15" name="Rectangle 14">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7DC0C71-0AE7-7E8F-E2D1-E940984FCACB}"/>
              </a:ext>
            </a:extLst>
          </p:cNvPr>
          <p:cNvSpPr>
            <a:spLocks noGrp="1"/>
          </p:cNvSpPr>
          <p:nvPr>
            <p:ph type="ctrTitle"/>
          </p:nvPr>
        </p:nvSpPr>
        <p:spPr>
          <a:xfrm>
            <a:off x="477981" y="1122363"/>
            <a:ext cx="4023360" cy="3204134"/>
          </a:xfrm>
        </p:spPr>
        <p:txBody>
          <a:bodyPr anchor="b">
            <a:normAutofit/>
          </a:bodyPr>
          <a:lstStyle/>
          <a:p>
            <a:pPr algn="l"/>
            <a:r>
              <a:rPr lang="en-US" sz="3700">
                <a:solidFill>
                  <a:schemeClr val="bg1"/>
                </a:solidFill>
              </a:rPr>
              <a:t>Neighborhood Public Improvements</a:t>
            </a:r>
            <a:br>
              <a:rPr lang="en-US" sz="3700">
                <a:solidFill>
                  <a:schemeClr val="bg1"/>
                </a:solidFill>
              </a:rPr>
            </a:br>
            <a:r>
              <a:rPr lang="en-US" sz="3700">
                <a:solidFill>
                  <a:schemeClr val="bg1"/>
                </a:solidFill>
              </a:rPr>
              <a:t>C, J, O, K Neighborhoods (District 3)</a:t>
            </a:r>
          </a:p>
        </p:txBody>
      </p:sp>
      <p:sp>
        <p:nvSpPr>
          <p:cNvPr id="17"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2BBB573A-9CE0-6DFE-B902-3F25E556C141}"/>
              </a:ext>
            </a:extLst>
          </p:cNvPr>
          <p:cNvSpPr>
            <a:spLocks noGrp="1"/>
          </p:cNvSpPr>
          <p:nvPr>
            <p:ph type="sldNum" sz="quarter" idx="12"/>
          </p:nvPr>
        </p:nvSpPr>
        <p:spPr/>
        <p:txBody>
          <a:bodyPr/>
          <a:lstStyle/>
          <a:p>
            <a:fld id="{4BE76F98-50DB-4632-BBEA-5657E02832B1}" type="slidenum">
              <a:rPr lang="en-US" smtClean="0"/>
              <a:t>32</a:t>
            </a:fld>
            <a:endParaRPr lang="en-US"/>
          </a:p>
        </p:txBody>
      </p:sp>
      <p:sp>
        <p:nvSpPr>
          <p:cNvPr id="3" name="Subtitle 2">
            <a:extLst>
              <a:ext uri="{FF2B5EF4-FFF2-40B4-BE49-F238E27FC236}">
                <a16:creationId xmlns:a16="http://schemas.microsoft.com/office/drawing/2014/main" id="{889A5A35-6827-5417-625B-2B88CDC684AF}"/>
              </a:ext>
            </a:extLst>
          </p:cNvPr>
          <p:cNvSpPr>
            <a:spLocks noGrp="1"/>
          </p:cNvSpPr>
          <p:nvPr>
            <p:ph type="subTitle" idx="1"/>
          </p:nvPr>
        </p:nvSpPr>
        <p:spPr>
          <a:xfrm>
            <a:off x="477980" y="4872922"/>
            <a:ext cx="4023359" cy="1208141"/>
          </a:xfrm>
        </p:spPr>
        <p:txBody>
          <a:bodyPr>
            <a:normAutofit/>
          </a:bodyPr>
          <a:lstStyle/>
          <a:p>
            <a:pPr algn="l"/>
            <a:r>
              <a:rPr lang="en-US" sz="2000">
                <a:solidFill>
                  <a:schemeClr val="bg1"/>
                </a:solidFill>
              </a:rPr>
              <a:t>Vanessa Garrett</a:t>
            </a:r>
          </a:p>
          <a:p>
            <a:pPr algn="l"/>
            <a:r>
              <a:rPr lang="en-US" sz="2000">
                <a:solidFill>
                  <a:schemeClr val="bg1"/>
                </a:solidFill>
              </a:rPr>
              <a:t>Public Works Director</a:t>
            </a:r>
          </a:p>
        </p:txBody>
      </p:sp>
    </p:spTree>
    <p:extLst>
      <p:ext uri="{BB962C8B-B14F-4D97-AF65-F5344CB8AC3E}">
        <p14:creationId xmlns:p14="http://schemas.microsoft.com/office/powerpoint/2010/main" val="83325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B23758-7A41-2FA3-A015-EAF4872DE714}"/>
              </a:ext>
            </a:extLst>
          </p:cNvPr>
          <p:cNvPicPr>
            <a:picLocks noChangeAspect="1"/>
          </p:cNvPicPr>
          <p:nvPr/>
        </p:nvPicPr>
        <p:blipFill>
          <a:blip r:embed="rId2"/>
          <a:stretch>
            <a:fillRect/>
          </a:stretch>
        </p:blipFill>
        <p:spPr>
          <a:xfrm>
            <a:off x="3476625" y="0"/>
            <a:ext cx="7686675" cy="6704352"/>
          </a:xfrm>
          <a:prstGeom prst="rect">
            <a:avLst/>
          </a:prstGeom>
        </p:spPr>
      </p:pic>
      <p:sp>
        <p:nvSpPr>
          <p:cNvPr id="4" name="TextBox 3">
            <a:extLst>
              <a:ext uri="{FF2B5EF4-FFF2-40B4-BE49-F238E27FC236}">
                <a16:creationId xmlns:a16="http://schemas.microsoft.com/office/drawing/2014/main" id="{91F281E5-16A9-408B-082B-9944704BA67A}"/>
              </a:ext>
            </a:extLst>
          </p:cNvPr>
          <p:cNvSpPr txBox="1"/>
          <p:nvPr/>
        </p:nvSpPr>
        <p:spPr>
          <a:xfrm>
            <a:off x="552450" y="412750"/>
            <a:ext cx="4576509" cy="923330"/>
          </a:xfrm>
          <a:prstGeom prst="rect">
            <a:avLst/>
          </a:prstGeom>
          <a:solidFill>
            <a:schemeClr val="bg1"/>
          </a:solidFill>
        </p:spPr>
        <p:txBody>
          <a:bodyPr wrap="none" rtlCol="0">
            <a:spAutoFit/>
          </a:bodyPr>
          <a:lstStyle/>
          <a:p>
            <a:r>
              <a:rPr lang="en-US"/>
              <a:t>Projects happening throughout all of District 3:</a:t>
            </a:r>
          </a:p>
          <a:p>
            <a:r>
              <a:rPr lang="en-US"/>
              <a:t>-Water meter replacement project</a:t>
            </a:r>
          </a:p>
          <a:p>
            <a:r>
              <a:rPr lang="en-US"/>
              <a:t>-Parks and Recreation Master Plan</a:t>
            </a:r>
          </a:p>
        </p:txBody>
      </p:sp>
    </p:spTree>
    <p:extLst>
      <p:ext uri="{BB962C8B-B14F-4D97-AF65-F5344CB8AC3E}">
        <p14:creationId xmlns:p14="http://schemas.microsoft.com/office/powerpoint/2010/main" val="42119643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8AC08A-8B07-D574-9806-AAC2BD40D472}"/>
              </a:ext>
            </a:extLst>
          </p:cNvPr>
          <p:cNvPicPr>
            <a:picLocks noChangeAspect="1"/>
          </p:cNvPicPr>
          <p:nvPr/>
        </p:nvPicPr>
        <p:blipFill>
          <a:blip r:embed="rId2"/>
          <a:stretch>
            <a:fillRect/>
          </a:stretch>
        </p:blipFill>
        <p:spPr>
          <a:xfrm>
            <a:off x="217714" y="143357"/>
            <a:ext cx="10047741" cy="6714643"/>
          </a:xfrm>
          <a:prstGeom prst="rect">
            <a:avLst/>
          </a:prstGeom>
        </p:spPr>
      </p:pic>
      <p:sp>
        <p:nvSpPr>
          <p:cNvPr id="9" name="Oval 8">
            <a:extLst>
              <a:ext uri="{FF2B5EF4-FFF2-40B4-BE49-F238E27FC236}">
                <a16:creationId xmlns:a16="http://schemas.microsoft.com/office/drawing/2014/main" id="{64DAE89B-CC70-24E1-5F70-F9601D1843E0}"/>
              </a:ext>
            </a:extLst>
          </p:cNvPr>
          <p:cNvSpPr/>
          <p:nvPr/>
        </p:nvSpPr>
        <p:spPr>
          <a:xfrm>
            <a:off x="933983" y="4510459"/>
            <a:ext cx="420915" cy="42439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F279CD9-3C63-240F-533E-D7C36F45C6DD}"/>
              </a:ext>
            </a:extLst>
          </p:cNvPr>
          <p:cNvSpPr/>
          <p:nvPr/>
        </p:nvSpPr>
        <p:spPr>
          <a:xfrm>
            <a:off x="7385583" y="4437887"/>
            <a:ext cx="420915" cy="42439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E30107B-B872-A6BD-E803-4B29C4D40C91}"/>
              </a:ext>
            </a:extLst>
          </p:cNvPr>
          <p:cNvSpPr/>
          <p:nvPr/>
        </p:nvSpPr>
        <p:spPr>
          <a:xfrm>
            <a:off x="3751942" y="1585830"/>
            <a:ext cx="420915" cy="42439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peech Bubble: Oval 1">
            <a:extLst>
              <a:ext uri="{FF2B5EF4-FFF2-40B4-BE49-F238E27FC236}">
                <a16:creationId xmlns:a16="http://schemas.microsoft.com/office/drawing/2014/main" id="{2DFF425C-151F-C534-8D38-BB30D4519348}"/>
              </a:ext>
            </a:extLst>
          </p:cNvPr>
          <p:cNvSpPr/>
          <p:nvPr/>
        </p:nvSpPr>
        <p:spPr>
          <a:xfrm>
            <a:off x="5241584" y="1710532"/>
            <a:ext cx="1665440" cy="1163563"/>
          </a:xfrm>
          <a:prstGeom prst="wedgeEllipseCallout">
            <a:avLst>
              <a:gd name="adj1" fmla="val -111719"/>
              <a:gd name="adj2" fmla="val -37308"/>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Flashing Yellow Arrow (San Simeon/RPX)</a:t>
            </a:r>
          </a:p>
        </p:txBody>
      </p:sp>
      <p:sp>
        <p:nvSpPr>
          <p:cNvPr id="4" name="Speech Bubble: Oval 3">
            <a:extLst>
              <a:ext uri="{FF2B5EF4-FFF2-40B4-BE49-F238E27FC236}">
                <a16:creationId xmlns:a16="http://schemas.microsoft.com/office/drawing/2014/main" id="{CCC679CC-C283-40B8-1B34-AB6B310A567A}"/>
              </a:ext>
            </a:extLst>
          </p:cNvPr>
          <p:cNvSpPr/>
          <p:nvPr/>
        </p:nvSpPr>
        <p:spPr>
          <a:xfrm>
            <a:off x="2398560" y="4524813"/>
            <a:ext cx="1665440" cy="1163563"/>
          </a:xfrm>
          <a:prstGeom prst="wedgeEllipseCallout">
            <a:avLst>
              <a:gd name="adj1" fmla="val -111719"/>
              <a:gd name="adj2" fmla="val -37308"/>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Crosswalk enhancements @ Copeland Creek/ Country Club</a:t>
            </a:r>
          </a:p>
        </p:txBody>
      </p:sp>
      <p:sp>
        <p:nvSpPr>
          <p:cNvPr id="5" name="Speech Bubble: Oval 4">
            <a:extLst>
              <a:ext uri="{FF2B5EF4-FFF2-40B4-BE49-F238E27FC236}">
                <a16:creationId xmlns:a16="http://schemas.microsoft.com/office/drawing/2014/main" id="{ED7E866E-5E17-1BBD-5572-65101B7308CD}"/>
              </a:ext>
            </a:extLst>
          </p:cNvPr>
          <p:cNvSpPr/>
          <p:nvPr/>
        </p:nvSpPr>
        <p:spPr>
          <a:xfrm>
            <a:off x="8754536" y="4437887"/>
            <a:ext cx="1665440" cy="1163563"/>
          </a:xfrm>
          <a:prstGeom prst="wedgeEllipseCallout">
            <a:avLst>
              <a:gd name="adj1" fmla="val -111719"/>
              <a:gd name="adj2" fmla="val -37308"/>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Crosswalk enhancements @ Copeland Creek/ Snyder</a:t>
            </a:r>
          </a:p>
        </p:txBody>
      </p:sp>
    </p:spTree>
    <p:extLst>
      <p:ext uri="{BB962C8B-B14F-4D97-AF65-F5344CB8AC3E}">
        <p14:creationId xmlns:p14="http://schemas.microsoft.com/office/powerpoint/2010/main" val="18513627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2758B5-52EC-D6DB-5E21-161A93C7F94A}"/>
              </a:ext>
            </a:extLst>
          </p:cNvPr>
          <p:cNvPicPr>
            <a:picLocks noChangeAspect="1"/>
          </p:cNvPicPr>
          <p:nvPr/>
        </p:nvPicPr>
        <p:blipFill>
          <a:blip r:embed="rId2"/>
          <a:stretch>
            <a:fillRect/>
          </a:stretch>
        </p:blipFill>
        <p:spPr>
          <a:xfrm>
            <a:off x="80962" y="1770743"/>
            <a:ext cx="12030075" cy="4622346"/>
          </a:xfrm>
          <a:prstGeom prst="rect">
            <a:avLst/>
          </a:prstGeom>
        </p:spPr>
      </p:pic>
      <p:cxnSp>
        <p:nvCxnSpPr>
          <p:cNvPr id="6" name="Straight Connector 5">
            <a:extLst>
              <a:ext uri="{FF2B5EF4-FFF2-40B4-BE49-F238E27FC236}">
                <a16:creationId xmlns:a16="http://schemas.microsoft.com/office/drawing/2014/main" id="{19054AD1-60E5-43C9-2078-FE8655ACCF53}"/>
              </a:ext>
            </a:extLst>
          </p:cNvPr>
          <p:cNvCxnSpPr/>
          <p:nvPr/>
        </p:nvCxnSpPr>
        <p:spPr>
          <a:xfrm>
            <a:off x="261257" y="2148114"/>
            <a:ext cx="5646057" cy="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63EF879D-ED23-BF3A-316F-FF6F7B6B0529}"/>
              </a:ext>
            </a:extLst>
          </p:cNvPr>
          <p:cNvSpPr/>
          <p:nvPr/>
        </p:nvSpPr>
        <p:spPr>
          <a:xfrm>
            <a:off x="80962" y="4484920"/>
            <a:ext cx="470581" cy="515251"/>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B03C7FE4-3785-0593-86B3-A7415887BA5F}"/>
              </a:ext>
            </a:extLst>
          </p:cNvPr>
          <p:cNvSpPr/>
          <p:nvPr/>
        </p:nvSpPr>
        <p:spPr>
          <a:xfrm>
            <a:off x="80961" y="1933767"/>
            <a:ext cx="470581" cy="515251"/>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peech Bubble: Oval 3">
            <a:extLst>
              <a:ext uri="{FF2B5EF4-FFF2-40B4-BE49-F238E27FC236}">
                <a16:creationId xmlns:a16="http://schemas.microsoft.com/office/drawing/2014/main" id="{BE12B083-7569-88F8-3679-B3ADB57D2665}"/>
              </a:ext>
            </a:extLst>
          </p:cNvPr>
          <p:cNvSpPr/>
          <p:nvPr/>
        </p:nvSpPr>
        <p:spPr>
          <a:xfrm>
            <a:off x="5662925" y="2418083"/>
            <a:ext cx="1665440" cy="1163563"/>
          </a:xfrm>
          <a:prstGeom prst="wedgeEllipseCallout">
            <a:avLst>
              <a:gd name="adj1" fmla="val -105798"/>
              <a:gd name="adj2" fmla="val -67356"/>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Re-pave creek path from Snyder Lane to K Section</a:t>
            </a:r>
          </a:p>
        </p:txBody>
      </p:sp>
      <p:sp>
        <p:nvSpPr>
          <p:cNvPr id="7" name="Speech Bubble: Oval 6">
            <a:extLst>
              <a:ext uri="{FF2B5EF4-FFF2-40B4-BE49-F238E27FC236}">
                <a16:creationId xmlns:a16="http://schemas.microsoft.com/office/drawing/2014/main" id="{B567F694-9651-0907-1152-A23E30447A4C}"/>
              </a:ext>
            </a:extLst>
          </p:cNvPr>
          <p:cNvSpPr/>
          <p:nvPr/>
        </p:nvSpPr>
        <p:spPr>
          <a:xfrm>
            <a:off x="1206504" y="2627562"/>
            <a:ext cx="1665440" cy="1163563"/>
          </a:xfrm>
          <a:prstGeom prst="wedgeEllipseCallout">
            <a:avLst>
              <a:gd name="adj1" fmla="val -105798"/>
              <a:gd name="adj2" fmla="val -67356"/>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New crosswalk at Snyder Lane and Copeland Creek</a:t>
            </a:r>
          </a:p>
        </p:txBody>
      </p:sp>
      <p:sp>
        <p:nvSpPr>
          <p:cNvPr id="8" name="Speech Bubble: Oval 7">
            <a:extLst>
              <a:ext uri="{FF2B5EF4-FFF2-40B4-BE49-F238E27FC236}">
                <a16:creationId xmlns:a16="http://schemas.microsoft.com/office/drawing/2014/main" id="{71E7C3E3-6214-936F-84FB-A98E37FB8142}"/>
              </a:ext>
            </a:extLst>
          </p:cNvPr>
          <p:cNvSpPr/>
          <p:nvPr/>
        </p:nvSpPr>
        <p:spPr>
          <a:xfrm>
            <a:off x="1418845" y="5000171"/>
            <a:ext cx="1665440" cy="1163563"/>
          </a:xfrm>
          <a:prstGeom prst="wedgeEllipseCallout">
            <a:avLst>
              <a:gd name="adj1" fmla="val -105798"/>
              <a:gd name="adj2" fmla="val -67356"/>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Replacing flashing beacons at Snyder Ln</a:t>
            </a:r>
          </a:p>
        </p:txBody>
      </p:sp>
    </p:spTree>
    <p:extLst>
      <p:ext uri="{BB962C8B-B14F-4D97-AF65-F5344CB8AC3E}">
        <p14:creationId xmlns:p14="http://schemas.microsoft.com/office/powerpoint/2010/main" val="35187264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79271D-97DA-FC1B-B069-D6C765E0CDD5}"/>
              </a:ext>
            </a:extLst>
          </p:cNvPr>
          <p:cNvPicPr>
            <a:picLocks noChangeAspect="1"/>
          </p:cNvPicPr>
          <p:nvPr/>
        </p:nvPicPr>
        <p:blipFill>
          <a:blip r:embed="rId2"/>
          <a:stretch>
            <a:fillRect/>
          </a:stretch>
        </p:blipFill>
        <p:spPr>
          <a:xfrm>
            <a:off x="235500" y="254259"/>
            <a:ext cx="7810847" cy="5400092"/>
          </a:xfrm>
          <a:prstGeom prst="rect">
            <a:avLst/>
          </a:prstGeom>
        </p:spPr>
      </p:pic>
      <p:sp>
        <p:nvSpPr>
          <p:cNvPr id="6" name="Speech Bubble: Oval 5">
            <a:extLst>
              <a:ext uri="{FF2B5EF4-FFF2-40B4-BE49-F238E27FC236}">
                <a16:creationId xmlns:a16="http://schemas.microsoft.com/office/drawing/2014/main" id="{1DF20FD3-FD33-2F86-4221-8C577F194FA5}"/>
              </a:ext>
            </a:extLst>
          </p:cNvPr>
          <p:cNvSpPr/>
          <p:nvPr/>
        </p:nvSpPr>
        <p:spPr>
          <a:xfrm>
            <a:off x="439480" y="3593997"/>
            <a:ext cx="1467958" cy="1163563"/>
          </a:xfrm>
          <a:prstGeom prst="wedgeEllipseCallout">
            <a:avLst>
              <a:gd name="adj1" fmla="val 92531"/>
              <a:gd name="adj2" fmla="val 71687"/>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Tank 3 Well System Seismic Retrofit </a:t>
            </a:r>
          </a:p>
        </p:txBody>
      </p:sp>
      <p:sp>
        <p:nvSpPr>
          <p:cNvPr id="11" name="Speech Bubble: Oval 10">
            <a:extLst>
              <a:ext uri="{FF2B5EF4-FFF2-40B4-BE49-F238E27FC236}">
                <a16:creationId xmlns:a16="http://schemas.microsoft.com/office/drawing/2014/main" id="{1EB0A02B-D455-EAA6-B3AF-D1CF61BECFA3}"/>
              </a:ext>
            </a:extLst>
          </p:cNvPr>
          <p:cNvSpPr/>
          <p:nvPr/>
        </p:nvSpPr>
        <p:spPr>
          <a:xfrm>
            <a:off x="2172749" y="482367"/>
            <a:ext cx="1665440" cy="1163563"/>
          </a:xfrm>
          <a:prstGeom prst="wedgeEllipseCallout">
            <a:avLst>
              <a:gd name="adj1" fmla="val -111719"/>
              <a:gd name="adj2" fmla="val -37308"/>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Keiser Avenue/Snyder Signal Install</a:t>
            </a:r>
          </a:p>
        </p:txBody>
      </p:sp>
      <p:sp>
        <p:nvSpPr>
          <p:cNvPr id="2" name="Oval 1">
            <a:extLst>
              <a:ext uri="{FF2B5EF4-FFF2-40B4-BE49-F238E27FC236}">
                <a16:creationId xmlns:a16="http://schemas.microsoft.com/office/drawing/2014/main" id="{62D2B0D8-03D7-50DB-34C9-BBE50CB31998}"/>
              </a:ext>
            </a:extLst>
          </p:cNvPr>
          <p:cNvSpPr/>
          <p:nvPr/>
        </p:nvSpPr>
        <p:spPr>
          <a:xfrm>
            <a:off x="2384891" y="4951085"/>
            <a:ext cx="470581" cy="515251"/>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1C7DC2EA-B774-5D36-82CE-63747F31C945}"/>
              </a:ext>
            </a:extLst>
          </p:cNvPr>
          <p:cNvSpPr/>
          <p:nvPr/>
        </p:nvSpPr>
        <p:spPr>
          <a:xfrm>
            <a:off x="723225" y="224741"/>
            <a:ext cx="470581" cy="515251"/>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00606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Rohnert Park awarded $6 million grant for flood prevention; Copeland Creek  affected — Sonoma State Star - The university's student-run newspaper">
            <a:extLst>
              <a:ext uri="{FF2B5EF4-FFF2-40B4-BE49-F238E27FC236}">
                <a16:creationId xmlns:a16="http://schemas.microsoft.com/office/drawing/2014/main" id="{896BB918-2D39-FAC9-A0E8-E9D338E5DC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818" b="909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9DCD2CB-92EB-4948-C97D-2E538990393A}"/>
              </a:ext>
            </a:extLst>
          </p:cNvPr>
          <p:cNvSpPr>
            <a:spLocks noGrp="1"/>
          </p:cNvSpPr>
          <p:nvPr>
            <p:ph type="ctrTitle"/>
          </p:nvPr>
        </p:nvSpPr>
        <p:spPr>
          <a:xfrm>
            <a:off x="477981" y="1122363"/>
            <a:ext cx="4023360" cy="3204134"/>
          </a:xfrm>
        </p:spPr>
        <p:txBody>
          <a:bodyPr anchor="b">
            <a:normAutofit/>
          </a:bodyPr>
          <a:lstStyle/>
          <a:p>
            <a:pPr algn="l"/>
            <a:r>
              <a:rPr lang="en-US" sz="4800">
                <a:solidFill>
                  <a:schemeClr val="bg1"/>
                </a:solidFill>
              </a:rPr>
              <a:t>Rohnert Park Creeks Update</a:t>
            </a:r>
          </a:p>
        </p:txBody>
      </p:sp>
      <p:sp>
        <p:nvSpPr>
          <p:cNvPr id="1035" name="Rectangle 103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7" name="Rectangle 103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EAA6CF14-FDFD-1EDD-C022-163C705575DD}"/>
              </a:ext>
            </a:extLst>
          </p:cNvPr>
          <p:cNvSpPr>
            <a:spLocks noGrp="1"/>
          </p:cNvSpPr>
          <p:nvPr>
            <p:ph type="sldNum" sz="quarter" idx="12"/>
          </p:nvPr>
        </p:nvSpPr>
        <p:spPr/>
        <p:txBody>
          <a:bodyPr/>
          <a:lstStyle/>
          <a:p>
            <a:fld id="{4BE76F98-50DB-4632-BBEA-5657E02832B1}" type="slidenum">
              <a:rPr lang="en-US" dirty="0" smtClean="0"/>
              <a:t>37</a:t>
            </a:fld>
            <a:endParaRPr lang="en-US"/>
          </a:p>
        </p:txBody>
      </p:sp>
      <p:sp>
        <p:nvSpPr>
          <p:cNvPr id="3" name="Subtitle 2">
            <a:extLst>
              <a:ext uri="{FF2B5EF4-FFF2-40B4-BE49-F238E27FC236}">
                <a16:creationId xmlns:a16="http://schemas.microsoft.com/office/drawing/2014/main" id="{A6CD2850-C1AD-0FCD-3416-35E13D4288FA}"/>
              </a:ext>
            </a:extLst>
          </p:cNvPr>
          <p:cNvSpPr>
            <a:spLocks noGrp="1"/>
          </p:cNvSpPr>
          <p:nvPr>
            <p:ph type="subTitle" idx="1"/>
          </p:nvPr>
        </p:nvSpPr>
        <p:spPr>
          <a:xfrm>
            <a:off x="477980" y="4872922"/>
            <a:ext cx="4023359" cy="1208141"/>
          </a:xfrm>
        </p:spPr>
        <p:txBody>
          <a:bodyPr>
            <a:normAutofit/>
          </a:bodyPr>
          <a:lstStyle/>
          <a:p>
            <a:pPr algn="l"/>
            <a:r>
              <a:rPr lang="en-US" sz="2000">
                <a:solidFill>
                  <a:schemeClr val="bg1"/>
                </a:solidFill>
              </a:rPr>
              <a:t>Vanessa Garrett</a:t>
            </a:r>
          </a:p>
          <a:p>
            <a:pPr algn="l"/>
            <a:r>
              <a:rPr lang="en-US" sz="2000">
                <a:solidFill>
                  <a:schemeClr val="bg1"/>
                </a:solidFill>
              </a:rPr>
              <a:t>Public Works Director</a:t>
            </a:r>
          </a:p>
        </p:txBody>
      </p:sp>
    </p:spTree>
    <p:extLst>
      <p:ext uri="{BB962C8B-B14F-4D97-AF65-F5344CB8AC3E}">
        <p14:creationId xmlns:p14="http://schemas.microsoft.com/office/powerpoint/2010/main" val="376434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0" nodeType="withEffect">
                                  <p:stCondLst>
                                    <p:cond delay="1500"/>
                                  </p:stCondLst>
                                  <p:iterate>
                                    <p:tmPct val="10000"/>
                                  </p:iterate>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E5C8E87-089F-521B-0CCB-7D20F5A24075}"/>
              </a:ext>
            </a:extLst>
          </p:cNvPr>
          <p:cNvPicPr>
            <a:picLocks noChangeAspect="1"/>
          </p:cNvPicPr>
          <p:nvPr/>
        </p:nvPicPr>
        <p:blipFill>
          <a:blip r:embed="rId2"/>
          <a:stretch>
            <a:fillRect/>
          </a:stretch>
        </p:blipFill>
        <p:spPr>
          <a:xfrm>
            <a:off x="2201842" y="620786"/>
            <a:ext cx="7788315" cy="5616427"/>
          </a:xfrm>
          <a:prstGeom prst="rect">
            <a:avLst/>
          </a:prstGeom>
        </p:spPr>
      </p:pic>
      <p:sp>
        <p:nvSpPr>
          <p:cNvPr id="7" name="Speech Bubble: Oval 6">
            <a:extLst>
              <a:ext uri="{FF2B5EF4-FFF2-40B4-BE49-F238E27FC236}">
                <a16:creationId xmlns:a16="http://schemas.microsoft.com/office/drawing/2014/main" id="{36F250A5-D3BF-4263-F0F5-C7EA7BCD45DF}"/>
              </a:ext>
            </a:extLst>
          </p:cNvPr>
          <p:cNvSpPr/>
          <p:nvPr/>
        </p:nvSpPr>
        <p:spPr>
          <a:xfrm>
            <a:off x="6095999" y="2265436"/>
            <a:ext cx="1467958" cy="1163563"/>
          </a:xfrm>
          <a:prstGeom prst="wedgeEllipseCallout">
            <a:avLst>
              <a:gd name="adj1" fmla="val 15259"/>
              <a:gd name="adj2" fmla="val 119436"/>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Copeland Creek Detention Basin</a:t>
            </a:r>
          </a:p>
        </p:txBody>
      </p:sp>
      <p:sp>
        <p:nvSpPr>
          <p:cNvPr id="15" name="Oval 14">
            <a:extLst>
              <a:ext uri="{FF2B5EF4-FFF2-40B4-BE49-F238E27FC236}">
                <a16:creationId xmlns:a16="http://schemas.microsoft.com/office/drawing/2014/main" id="{57C433D1-B6D6-70FF-F509-8E2A1F93EAB8}"/>
              </a:ext>
            </a:extLst>
          </p:cNvPr>
          <p:cNvSpPr/>
          <p:nvPr/>
        </p:nvSpPr>
        <p:spPr>
          <a:xfrm>
            <a:off x="6829978" y="4317854"/>
            <a:ext cx="470581" cy="515251"/>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84614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EBB49-B1F2-AE20-9E39-B68673FEFFE5}"/>
              </a:ext>
            </a:extLst>
          </p:cNvPr>
          <p:cNvSpPr>
            <a:spLocks noGrp="1"/>
          </p:cNvSpPr>
          <p:nvPr>
            <p:ph type="title"/>
          </p:nvPr>
        </p:nvSpPr>
        <p:spPr/>
        <p:txBody>
          <a:bodyPr/>
          <a:lstStyle/>
          <a:p>
            <a:r>
              <a:rPr lang="en-US"/>
              <a:t>Flood Prevention Efforts</a:t>
            </a:r>
          </a:p>
        </p:txBody>
      </p:sp>
      <p:sp>
        <p:nvSpPr>
          <p:cNvPr id="3" name="Content Placeholder 2">
            <a:extLst>
              <a:ext uri="{FF2B5EF4-FFF2-40B4-BE49-F238E27FC236}">
                <a16:creationId xmlns:a16="http://schemas.microsoft.com/office/drawing/2014/main" id="{7E372CC9-EA59-5465-9624-95DBF233ADB5}"/>
              </a:ext>
            </a:extLst>
          </p:cNvPr>
          <p:cNvSpPr>
            <a:spLocks noGrp="1"/>
          </p:cNvSpPr>
          <p:nvPr>
            <p:ph idx="1"/>
          </p:nvPr>
        </p:nvSpPr>
        <p:spPr/>
        <p:txBody>
          <a:bodyPr/>
          <a:lstStyle/>
          <a:p>
            <a:r>
              <a:rPr lang="en-US"/>
              <a:t>We have been working on a flood detention basin for Copeland Creek, which will relieve the sediment issues which can often lead to flooding</a:t>
            </a:r>
          </a:p>
          <a:p>
            <a:r>
              <a:rPr lang="en-US"/>
              <a:t>This is being done in partnership with the developer of the University Development.</a:t>
            </a:r>
          </a:p>
          <a:p>
            <a:r>
              <a:rPr lang="en-US"/>
              <a:t>The Copeland Creek flood detention basin will provide additional flood prevention for the district and the City.</a:t>
            </a:r>
          </a:p>
        </p:txBody>
      </p:sp>
      <p:sp>
        <p:nvSpPr>
          <p:cNvPr id="4" name="Slide Number Placeholder 3">
            <a:extLst>
              <a:ext uri="{FF2B5EF4-FFF2-40B4-BE49-F238E27FC236}">
                <a16:creationId xmlns:a16="http://schemas.microsoft.com/office/drawing/2014/main" id="{3F5E302C-1182-B3F0-29FF-6235E433AC97}"/>
              </a:ext>
            </a:extLst>
          </p:cNvPr>
          <p:cNvSpPr>
            <a:spLocks noGrp="1"/>
          </p:cNvSpPr>
          <p:nvPr>
            <p:ph type="sldNum" sz="quarter" idx="12"/>
          </p:nvPr>
        </p:nvSpPr>
        <p:spPr/>
        <p:txBody>
          <a:bodyPr/>
          <a:lstStyle/>
          <a:p>
            <a:fld id="{4BE76F98-50DB-4632-BBEA-5657E02832B1}" type="slidenum">
              <a:rPr lang="en-US" smtClean="0"/>
              <a:t>39</a:t>
            </a:fld>
            <a:endParaRPr lang="en-US"/>
          </a:p>
        </p:txBody>
      </p:sp>
    </p:spTree>
    <p:extLst>
      <p:ext uri="{BB962C8B-B14F-4D97-AF65-F5344CB8AC3E}">
        <p14:creationId xmlns:p14="http://schemas.microsoft.com/office/powerpoint/2010/main" val="1761348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CFD2EB-7BF6-4D96-A58A-0D94AC2644C9}"/>
              </a:ext>
            </a:extLst>
          </p:cNvPr>
          <p:cNvSpPr>
            <a:spLocks noGrp="1"/>
          </p:cNvSpPr>
          <p:nvPr>
            <p:ph type="title"/>
          </p:nvPr>
        </p:nvSpPr>
        <p:spPr/>
        <p:txBody>
          <a:bodyPr/>
          <a:lstStyle/>
          <a:p>
            <a:r>
              <a:rPr lang="en-US">
                <a:latin typeface="Raleway" panose="020B0503030101060003" pitchFamily="34" charset="0"/>
              </a:rPr>
              <a:t>Background</a:t>
            </a:r>
          </a:p>
        </p:txBody>
      </p:sp>
      <p:sp>
        <p:nvSpPr>
          <p:cNvPr id="2" name="Content Placeholder 1">
            <a:extLst>
              <a:ext uri="{FF2B5EF4-FFF2-40B4-BE49-F238E27FC236}">
                <a16:creationId xmlns:a16="http://schemas.microsoft.com/office/drawing/2014/main" id="{52E86794-CCAB-41EE-A6AB-2C9C90568F0F}"/>
              </a:ext>
            </a:extLst>
          </p:cNvPr>
          <p:cNvSpPr>
            <a:spLocks noGrp="1"/>
          </p:cNvSpPr>
          <p:nvPr>
            <p:ph idx="1"/>
          </p:nvPr>
        </p:nvSpPr>
        <p:spPr>
          <a:xfrm>
            <a:off x="924186" y="1429733"/>
            <a:ext cx="11267813" cy="5365349"/>
          </a:xfrm>
        </p:spPr>
        <p:txBody>
          <a:bodyPr>
            <a:normAutofit fontScale="92500"/>
          </a:bodyPr>
          <a:lstStyle/>
          <a:p>
            <a:pPr>
              <a:lnSpc>
                <a:spcPct val="150000"/>
              </a:lnSpc>
            </a:pPr>
            <a:r>
              <a:rPr lang="en-US" sz="1400">
                <a:latin typeface="Raleway" panose="020B0503030101060003" pitchFamily="34" charset="0"/>
                <a:ea typeface="Arial Unicode MS"/>
              </a:rPr>
              <a:t>City purchased 6400 State Farm Drive property in April 2022</a:t>
            </a:r>
          </a:p>
          <a:p>
            <a:pPr lvl="1">
              <a:lnSpc>
                <a:spcPct val="150000"/>
              </a:lnSpc>
            </a:pPr>
            <a:r>
              <a:rPr lang="en-US" sz="1100" b="1" u="sng">
                <a:latin typeface="Raleway" panose="020B0503030101060003" pitchFamily="34" charset="0"/>
                <a:ea typeface="Arial Unicode MS"/>
              </a:rPr>
              <a:t>Why is this important? </a:t>
            </a:r>
            <a:r>
              <a:rPr lang="en-US" sz="1100">
                <a:latin typeface="Raleway" panose="020B0503030101060003" pitchFamily="34" charset="0"/>
                <a:ea typeface="Arial Unicode MS"/>
              </a:rPr>
              <a:t>While the property has been vacant since 2010, the City has only recently purchased the property. Prior to 2022, the City could not dictate how or when the property would be developed.</a:t>
            </a:r>
            <a:endParaRPr lang="en-US" sz="1100" b="1" u="sng">
              <a:latin typeface="Raleway" panose="020B0503030101060003" pitchFamily="34" charset="0"/>
              <a:ea typeface="Arial Unicode MS"/>
            </a:endParaRPr>
          </a:p>
          <a:p>
            <a:pPr lvl="1">
              <a:lnSpc>
                <a:spcPct val="150000"/>
              </a:lnSpc>
            </a:pPr>
            <a:endParaRPr lang="en-US" sz="1100" b="1" u="sng">
              <a:latin typeface="Raleway" panose="020B0503030101060003" pitchFamily="34" charset="0"/>
              <a:ea typeface="Arial Unicode MS"/>
            </a:endParaRPr>
          </a:p>
          <a:p>
            <a:pPr>
              <a:lnSpc>
                <a:spcPct val="150000"/>
              </a:lnSpc>
            </a:pPr>
            <a:r>
              <a:rPr lang="en-US" sz="1400">
                <a:latin typeface="Raleway" panose="020B0503030101060003" pitchFamily="34" charset="0"/>
                <a:ea typeface="Arial Unicode MS"/>
              </a:rPr>
              <a:t>Proactive actions have been taken to offer a “shovel ready” site</a:t>
            </a:r>
          </a:p>
          <a:p>
            <a:pPr lvl="1">
              <a:lnSpc>
                <a:spcPct val="150000"/>
              </a:lnSpc>
            </a:pPr>
            <a:r>
              <a:rPr lang="en-US" sz="1100" b="1" u="sng">
                <a:latin typeface="Raleway" panose="020B0503030101060003" pitchFamily="34" charset="0"/>
                <a:ea typeface="Arial Unicode MS"/>
              </a:rPr>
              <a:t>Why is this important? </a:t>
            </a:r>
            <a:r>
              <a:rPr lang="en-US" sz="1100">
                <a:latin typeface="Raleway" panose="020B0503030101060003" pitchFamily="34" charset="0"/>
                <a:ea typeface="Arial Unicode MS"/>
              </a:rPr>
              <a:t>Though the City could not take the lead on development, the City’s Development Services section worked through many planning iterations</a:t>
            </a:r>
            <a:endParaRPr lang="en-US" sz="1100" b="1" u="sng">
              <a:latin typeface="Raleway" panose="020B0503030101060003" pitchFamily="34" charset="0"/>
              <a:ea typeface="Arial Unicode MS"/>
            </a:endParaRPr>
          </a:p>
          <a:p>
            <a:pPr lvl="1">
              <a:lnSpc>
                <a:spcPct val="150000"/>
              </a:lnSpc>
            </a:pPr>
            <a:endParaRPr lang="en-US" sz="1100">
              <a:latin typeface="Raleway" panose="020B0503030101060003" pitchFamily="34" charset="0"/>
              <a:ea typeface="Arial Unicode MS"/>
            </a:endParaRPr>
          </a:p>
          <a:p>
            <a:pPr>
              <a:lnSpc>
                <a:spcPct val="150000"/>
              </a:lnSpc>
            </a:pPr>
            <a:r>
              <a:rPr lang="en-US" sz="1400">
                <a:latin typeface="Raleway" panose="020B0503030101060003" pitchFamily="34" charset="0"/>
                <a:ea typeface="Arial Unicode MS"/>
              </a:rPr>
              <a:t>Extensive community outreach and valuable feedback has been obtained from various stakeholders</a:t>
            </a:r>
          </a:p>
          <a:p>
            <a:pPr lvl="1">
              <a:lnSpc>
                <a:spcPct val="150000"/>
              </a:lnSpc>
            </a:pPr>
            <a:r>
              <a:rPr lang="en-US" sz="1100" b="1" u="sng">
                <a:latin typeface="Raleway" panose="020B0503030101060003" pitchFamily="34" charset="0"/>
                <a:ea typeface="Arial Unicode MS"/>
              </a:rPr>
              <a:t>Why is this important? </a:t>
            </a:r>
            <a:r>
              <a:rPr lang="en-US" sz="1100">
                <a:latin typeface="Raleway" panose="020B0503030101060003" pitchFamily="34" charset="0"/>
                <a:ea typeface="Arial Unicode MS"/>
              </a:rPr>
              <a:t>This shows that the City has and continues to value feedback from the community.</a:t>
            </a:r>
            <a:endParaRPr lang="en-US" sz="1100" b="1" u="sng">
              <a:latin typeface="Raleway" panose="020B0503030101060003" pitchFamily="34" charset="0"/>
              <a:ea typeface="Arial Unicode MS"/>
            </a:endParaRPr>
          </a:p>
          <a:p>
            <a:pPr marL="457200" lvl="1" indent="0">
              <a:lnSpc>
                <a:spcPct val="150000"/>
              </a:lnSpc>
              <a:buNone/>
            </a:pPr>
            <a:endParaRPr lang="en-US" sz="1100">
              <a:latin typeface="Raleway" panose="020B0503030101060003" pitchFamily="34" charset="0"/>
              <a:ea typeface="Arial Unicode MS"/>
            </a:endParaRPr>
          </a:p>
          <a:p>
            <a:pPr>
              <a:lnSpc>
                <a:spcPct val="150000"/>
              </a:lnSpc>
            </a:pPr>
            <a:r>
              <a:rPr lang="en-US" sz="1400">
                <a:latin typeface="Raleway" panose="020B0503030101060003" pitchFamily="34" charset="0"/>
                <a:ea typeface="Arial Unicode MS"/>
              </a:rPr>
              <a:t>In December 2022, completed retail market analysis to assess retail feasibility (per study, site can support up to 65,000 sq. ft. of new retail and restaurant space – equating up to 30 new businesses)</a:t>
            </a:r>
          </a:p>
          <a:p>
            <a:pPr lvl="1">
              <a:lnSpc>
                <a:spcPct val="150000"/>
              </a:lnSpc>
            </a:pPr>
            <a:r>
              <a:rPr lang="en-US" sz="1100" b="1" u="sng">
                <a:latin typeface="Raleway" panose="020B0503030101060003" pitchFamily="34" charset="0"/>
                <a:ea typeface="Arial Unicode MS"/>
              </a:rPr>
              <a:t>Why is this important? </a:t>
            </a:r>
            <a:r>
              <a:rPr lang="en-US" sz="1100">
                <a:latin typeface="Raleway" panose="020B0503030101060003" pitchFamily="34" charset="0"/>
                <a:ea typeface="Arial Unicode MS"/>
              </a:rPr>
              <a:t>Though Rohnert Park has a lot of retail, this analysis shows that the project site can support more retail</a:t>
            </a:r>
          </a:p>
          <a:p>
            <a:pPr lvl="1">
              <a:lnSpc>
                <a:spcPct val="150000"/>
              </a:lnSpc>
            </a:pPr>
            <a:endParaRPr lang="en-US" sz="1100">
              <a:latin typeface="Raleway" panose="020B0503030101060003" pitchFamily="34" charset="0"/>
              <a:ea typeface="Arial Unicode MS"/>
            </a:endParaRPr>
          </a:p>
          <a:p>
            <a:pPr>
              <a:lnSpc>
                <a:spcPct val="150000"/>
              </a:lnSpc>
            </a:pPr>
            <a:r>
              <a:rPr lang="en-US" sz="1400">
                <a:latin typeface="Raleway" panose="020B0503030101060003" pitchFamily="34" charset="0"/>
                <a:ea typeface="Arial Unicode MS"/>
              </a:rPr>
              <a:t>Declared and certified property as “Exempt Surplus Land”</a:t>
            </a:r>
          </a:p>
          <a:p>
            <a:pPr lvl="1">
              <a:lnSpc>
                <a:spcPct val="150000"/>
              </a:lnSpc>
            </a:pPr>
            <a:r>
              <a:rPr lang="en-US" sz="1100" b="1" u="sng">
                <a:latin typeface="Raleway" panose="020B0503030101060003" pitchFamily="34" charset="0"/>
                <a:ea typeface="Arial Unicode MS"/>
              </a:rPr>
              <a:t>Why is this important?</a:t>
            </a:r>
            <a:r>
              <a:rPr lang="en-US" sz="1100">
                <a:latin typeface="Raleway" panose="020B0503030101060003" pitchFamily="34" charset="0"/>
                <a:ea typeface="Arial Unicode MS"/>
              </a:rPr>
              <a:t> Due to California law, public property must go through the Surplus Land Act procedures. Clearing this procedural hurdle is a big deal for development.</a:t>
            </a:r>
            <a:endParaRPr lang="en-US" sz="1100" b="1" u="sng">
              <a:latin typeface="Raleway" panose="020B0503030101060003" pitchFamily="34" charset="0"/>
              <a:ea typeface="Arial Unicode MS"/>
            </a:endParaRPr>
          </a:p>
          <a:p>
            <a:pPr lvl="1">
              <a:lnSpc>
                <a:spcPct val="150000"/>
              </a:lnSpc>
            </a:pPr>
            <a:endParaRPr lang="en-US" sz="1100">
              <a:latin typeface="Raleway" panose="020B0503030101060003" pitchFamily="34" charset="0"/>
              <a:ea typeface="Arial Unicode MS"/>
            </a:endParaRPr>
          </a:p>
          <a:p>
            <a:pPr marL="0" indent="0">
              <a:lnSpc>
                <a:spcPct val="150000"/>
              </a:lnSpc>
              <a:buNone/>
            </a:pPr>
            <a:endParaRPr lang="en-US" sz="1400">
              <a:latin typeface="Raleway" panose="020B0503030101060003" pitchFamily="34" charset="0"/>
              <a:ea typeface="Arial Unicode MS"/>
            </a:endParaRPr>
          </a:p>
          <a:p>
            <a:pPr>
              <a:lnSpc>
                <a:spcPct val="150000"/>
              </a:lnSpc>
            </a:pPr>
            <a:endParaRPr lang="en-US" sz="1400">
              <a:latin typeface="Raleway" panose="020B0503030101060003" pitchFamily="34" charset="0"/>
              <a:ea typeface="Arial Unicode MS"/>
            </a:endParaRPr>
          </a:p>
        </p:txBody>
      </p:sp>
      <p:sp>
        <p:nvSpPr>
          <p:cNvPr id="3" name="Slide Number Placeholder 2">
            <a:extLst>
              <a:ext uri="{FF2B5EF4-FFF2-40B4-BE49-F238E27FC236}">
                <a16:creationId xmlns:a16="http://schemas.microsoft.com/office/drawing/2014/main" id="{89ED1137-CF95-48C1-9C7B-1C5FDC0DDC24}"/>
              </a:ext>
            </a:extLst>
          </p:cNvPr>
          <p:cNvSpPr>
            <a:spLocks noGrp="1"/>
          </p:cNvSpPr>
          <p:nvPr>
            <p:ph type="sldNum" sz="quarter" idx="12"/>
          </p:nvPr>
        </p:nvSpPr>
        <p:spPr/>
        <p:txBody>
          <a:bodyPr/>
          <a:lstStyle/>
          <a:p>
            <a:fld id="{BC410EEA-824F-4D46-AFE7-60426C8C06B0}" type="slidenum">
              <a:rPr lang="en-US" smtClean="0">
                <a:latin typeface="Sen" panose="00000500000000000000" pitchFamily="50" charset="0"/>
              </a:rPr>
              <a:pPr/>
              <a:t>4</a:t>
            </a:fld>
            <a:endParaRPr lang="en-US">
              <a:latin typeface="Sen" panose="00000500000000000000" pitchFamily="50" charset="0"/>
            </a:endParaRPr>
          </a:p>
        </p:txBody>
      </p:sp>
    </p:spTree>
    <p:extLst>
      <p:ext uri="{BB962C8B-B14F-4D97-AF65-F5344CB8AC3E}">
        <p14:creationId xmlns:p14="http://schemas.microsoft.com/office/powerpoint/2010/main" val="6272426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36F131-5D64-507B-BCBE-DD68ACA4BC56}"/>
              </a:ext>
            </a:extLst>
          </p:cNvPr>
          <p:cNvPicPr>
            <a:picLocks noChangeAspect="1"/>
          </p:cNvPicPr>
          <p:nvPr/>
        </p:nvPicPr>
        <p:blipFill>
          <a:blip r:embed="rId2"/>
          <a:stretch>
            <a:fillRect/>
          </a:stretch>
        </p:blipFill>
        <p:spPr>
          <a:xfrm>
            <a:off x="171652" y="547007"/>
            <a:ext cx="10220577" cy="4708263"/>
          </a:xfrm>
          <a:prstGeom prst="rect">
            <a:avLst/>
          </a:prstGeom>
        </p:spPr>
      </p:pic>
      <p:cxnSp>
        <p:nvCxnSpPr>
          <p:cNvPr id="5" name="Straight Connector 4">
            <a:extLst>
              <a:ext uri="{FF2B5EF4-FFF2-40B4-BE49-F238E27FC236}">
                <a16:creationId xmlns:a16="http://schemas.microsoft.com/office/drawing/2014/main" id="{47404CE1-4A15-801C-4C34-28174052012A}"/>
              </a:ext>
            </a:extLst>
          </p:cNvPr>
          <p:cNvCxnSpPr>
            <a:cxnSpLocks/>
          </p:cNvCxnSpPr>
          <p:nvPr/>
        </p:nvCxnSpPr>
        <p:spPr>
          <a:xfrm>
            <a:off x="8305245" y="663121"/>
            <a:ext cx="2086984" cy="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26A4DB8-653F-E95C-4CB2-2F03CA7E8CA5}"/>
              </a:ext>
            </a:extLst>
          </p:cNvPr>
          <p:cNvCxnSpPr/>
          <p:nvPr/>
        </p:nvCxnSpPr>
        <p:spPr>
          <a:xfrm>
            <a:off x="537029" y="3149600"/>
            <a:ext cx="3468914" cy="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6C144D9C-28A6-B930-6D87-7866465527B3}"/>
              </a:ext>
            </a:extLst>
          </p:cNvPr>
          <p:cNvSpPr/>
          <p:nvPr/>
        </p:nvSpPr>
        <p:spPr>
          <a:xfrm>
            <a:off x="7311253" y="2207623"/>
            <a:ext cx="4709095" cy="288798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Stormwater and Vegetation Management District 3 Activities </a:t>
            </a:r>
          </a:p>
          <a:p>
            <a:endParaRPr lang="en-US" sz="1600"/>
          </a:p>
          <a:p>
            <a:pPr marL="285750" indent="-285750">
              <a:buFont typeface="Arial" panose="020B0604020202020204" pitchFamily="34" charset="0"/>
              <a:buChar char="•"/>
            </a:pPr>
            <a:r>
              <a:rPr lang="en-US" sz="1600"/>
              <a:t>Vegetation management on Keiser Ave from Overlook Place to Petaluma Hill road (annually)</a:t>
            </a:r>
          </a:p>
          <a:p>
            <a:pPr marL="285750" indent="-285750">
              <a:buFont typeface="Arial" panose="020B0604020202020204" pitchFamily="34" charset="0"/>
              <a:buChar char="•"/>
            </a:pPr>
            <a:r>
              <a:rPr lang="en-US" sz="1600"/>
              <a:t>Hinebaugh Creek maintenance along Hinebaugh Creek from Snyder to King Pl (3x per year)</a:t>
            </a:r>
          </a:p>
          <a:p>
            <a:pPr marL="285750" indent="-285750">
              <a:buFont typeface="Arial" panose="020B0604020202020204" pitchFamily="34" charset="0"/>
              <a:buChar char="•"/>
            </a:pPr>
            <a:endParaRPr lang="en-US" sz="1600"/>
          </a:p>
        </p:txBody>
      </p:sp>
    </p:spTree>
    <p:extLst>
      <p:ext uri="{BB962C8B-B14F-4D97-AF65-F5344CB8AC3E}">
        <p14:creationId xmlns:p14="http://schemas.microsoft.com/office/powerpoint/2010/main" val="28037320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573768-1986-F9FF-F844-C30685E7EAC6}"/>
              </a:ext>
            </a:extLst>
          </p:cNvPr>
          <p:cNvPicPr>
            <a:picLocks noChangeAspect="1"/>
          </p:cNvPicPr>
          <p:nvPr/>
        </p:nvPicPr>
        <p:blipFill>
          <a:blip r:embed="rId2"/>
          <a:stretch>
            <a:fillRect/>
          </a:stretch>
        </p:blipFill>
        <p:spPr>
          <a:xfrm>
            <a:off x="113405" y="711201"/>
            <a:ext cx="11965190" cy="4122056"/>
          </a:xfrm>
          <a:prstGeom prst="rect">
            <a:avLst/>
          </a:prstGeom>
        </p:spPr>
      </p:pic>
      <p:cxnSp>
        <p:nvCxnSpPr>
          <p:cNvPr id="7" name="Straight Connector 6">
            <a:extLst>
              <a:ext uri="{FF2B5EF4-FFF2-40B4-BE49-F238E27FC236}">
                <a16:creationId xmlns:a16="http://schemas.microsoft.com/office/drawing/2014/main" id="{B7AB94D2-51A8-038E-18E2-F9A4686F07BE}"/>
              </a:ext>
            </a:extLst>
          </p:cNvPr>
          <p:cNvCxnSpPr/>
          <p:nvPr/>
        </p:nvCxnSpPr>
        <p:spPr>
          <a:xfrm>
            <a:off x="1407886" y="1335314"/>
            <a:ext cx="9593943" cy="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64CC6386-C618-3DE4-0D8E-5C8725C54364}"/>
              </a:ext>
            </a:extLst>
          </p:cNvPr>
          <p:cNvSpPr/>
          <p:nvPr/>
        </p:nvSpPr>
        <p:spPr>
          <a:xfrm>
            <a:off x="6952343" y="3519713"/>
            <a:ext cx="5126252" cy="316375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Stormwater and Vegetation Management District 3 Activities (continued)</a:t>
            </a:r>
          </a:p>
          <a:p>
            <a:endParaRPr lang="en-US" sz="1600"/>
          </a:p>
          <a:p>
            <a:pPr marL="285750" indent="-285750">
              <a:buFont typeface="Arial" panose="020B0604020202020204" pitchFamily="34" charset="0"/>
              <a:buChar char="•"/>
            </a:pPr>
            <a:r>
              <a:rPr lang="en-US" sz="1600"/>
              <a:t>Copeland Creek maintenance along Copeland Creek from Seed Farm Drive to Well 3 (Jasmin Ct) (3x per year)</a:t>
            </a:r>
          </a:p>
          <a:p>
            <a:pPr marL="285750" indent="-285750">
              <a:buFont typeface="Arial" panose="020B0604020202020204" pitchFamily="34" charset="0"/>
              <a:buChar char="•"/>
            </a:pPr>
            <a:r>
              <a:rPr lang="en-US" sz="1600"/>
              <a:t>Clearing Copeland Creek Extension (special project) from Seed Farm Drive to Carlita Circle – cleared outfalls, removed trees, cleared debris and overgrown vegetation</a:t>
            </a:r>
          </a:p>
          <a:p>
            <a:pPr marL="285750" indent="-285750">
              <a:buFont typeface="Arial" panose="020B0604020202020204" pitchFamily="34" charset="0"/>
              <a:buChar char="•"/>
            </a:pPr>
            <a:endParaRPr lang="en-US" sz="1600"/>
          </a:p>
        </p:txBody>
      </p:sp>
      <p:cxnSp>
        <p:nvCxnSpPr>
          <p:cNvPr id="10" name="Straight Connector 9">
            <a:extLst>
              <a:ext uri="{FF2B5EF4-FFF2-40B4-BE49-F238E27FC236}">
                <a16:creationId xmlns:a16="http://schemas.microsoft.com/office/drawing/2014/main" id="{2724E7A1-5485-125D-2DC0-965BD186CFDF}"/>
              </a:ext>
            </a:extLst>
          </p:cNvPr>
          <p:cNvCxnSpPr/>
          <p:nvPr/>
        </p:nvCxnSpPr>
        <p:spPr>
          <a:xfrm>
            <a:off x="1407886" y="1393371"/>
            <a:ext cx="1741714" cy="3338286"/>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D30DB52B-FBA6-9E56-69C6-E68E37F6742A}"/>
                  </a:ext>
                </a:extLst>
              </p14:cNvPr>
              <p14:cNvContentPartPr/>
              <p14:nvPr/>
            </p14:nvContentPartPr>
            <p14:xfrm>
              <a:off x="-1393811" y="-2337480"/>
              <a:ext cx="360" cy="360"/>
            </p14:xfrm>
          </p:contentPart>
        </mc:Choice>
        <mc:Fallback xmlns="">
          <p:pic>
            <p:nvPicPr>
              <p:cNvPr id="11" name="Ink 10">
                <a:extLst>
                  <a:ext uri="{FF2B5EF4-FFF2-40B4-BE49-F238E27FC236}">
                    <a16:creationId xmlns:a16="http://schemas.microsoft.com/office/drawing/2014/main" id="{D30DB52B-FBA6-9E56-69C6-E68E37F6742A}"/>
                  </a:ext>
                </a:extLst>
              </p:cNvPr>
              <p:cNvPicPr/>
              <p:nvPr/>
            </p:nvPicPr>
            <p:blipFill>
              <a:blip r:embed="rId4"/>
              <a:stretch>
                <a:fillRect/>
              </a:stretch>
            </p:blipFill>
            <p:spPr>
              <a:xfrm>
                <a:off x="-1411811" y="-2373480"/>
                <a:ext cx="36000" cy="72000"/>
              </a:xfrm>
              <a:prstGeom prst="rect">
                <a:avLst/>
              </a:prstGeom>
            </p:spPr>
          </p:pic>
        </mc:Fallback>
      </mc:AlternateContent>
    </p:spTree>
    <p:extLst>
      <p:ext uri="{BB962C8B-B14F-4D97-AF65-F5344CB8AC3E}">
        <p14:creationId xmlns:p14="http://schemas.microsoft.com/office/powerpoint/2010/main" val="35215302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F6E8EE-FBCF-8093-99C2-3DB65B06F1D2}"/>
              </a:ext>
            </a:extLst>
          </p:cNvPr>
          <p:cNvPicPr>
            <a:picLocks noChangeAspect="1"/>
          </p:cNvPicPr>
          <p:nvPr/>
        </p:nvPicPr>
        <p:blipFill>
          <a:blip r:embed="rId2"/>
          <a:stretch>
            <a:fillRect/>
          </a:stretch>
        </p:blipFill>
        <p:spPr>
          <a:xfrm>
            <a:off x="520020" y="219529"/>
            <a:ext cx="5331834" cy="4468585"/>
          </a:xfrm>
          <a:prstGeom prst="rect">
            <a:avLst/>
          </a:prstGeom>
        </p:spPr>
      </p:pic>
      <p:pic>
        <p:nvPicPr>
          <p:cNvPr id="5" name="Picture 4">
            <a:extLst>
              <a:ext uri="{FF2B5EF4-FFF2-40B4-BE49-F238E27FC236}">
                <a16:creationId xmlns:a16="http://schemas.microsoft.com/office/drawing/2014/main" id="{343BC770-F0C0-0E82-80C7-7B934BF29EA9}"/>
              </a:ext>
            </a:extLst>
          </p:cNvPr>
          <p:cNvPicPr>
            <a:picLocks noChangeAspect="1"/>
          </p:cNvPicPr>
          <p:nvPr/>
        </p:nvPicPr>
        <p:blipFill>
          <a:blip r:embed="rId3"/>
          <a:stretch>
            <a:fillRect/>
          </a:stretch>
        </p:blipFill>
        <p:spPr>
          <a:xfrm>
            <a:off x="4894036" y="2653392"/>
            <a:ext cx="7002613" cy="4069443"/>
          </a:xfrm>
          <a:prstGeom prst="rect">
            <a:avLst/>
          </a:prstGeom>
        </p:spPr>
      </p:pic>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AF26F5DF-DAF1-D720-10E4-D0FC496D82FA}"/>
                  </a:ext>
                </a:extLst>
              </p14:cNvPr>
              <p14:cNvContentPartPr/>
              <p14:nvPr/>
            </p14:nvContentPartPr>
            <p14:xfrm>
              <a:off x="6458509" y="4394880"/>
              <a:ext cx="3160440" cy="395280"/>
            </p14:xfrm>
          </p:contentPart>
        </mc:Choice>
        <mc:Fallback xmlns="">
          <p:pic>
            <p:nvPicPr>
              <p:cNvPr id="13" name="Ink 12">
                <a:extLst>
                  <a:ext uri="{FF2B5EF4-FFF2-40B4-BE49-F238E27FC236}">
                    <a16:creationId xmlns:a16="http://schemas.microsoft.com/office/drawing/2014/main" id="{AF26F5DF-DAF1-D720-10E4-D0FC496D82FA}"/>
                  </a:ext>
                </a:extLst>
              </p:cNvPr>
              <p:cNvPicPr/>
              <p:nvPr/>
            </p:nvPicPr>
            <p:blipFill>
              <a:blip r:embed="rId5"/>
              <a:stretch>
                <a:fillRect/>
              </a:stretch>
            </p:blipFill>
            <p:spPr>
              <a:xfrm>
                <a:off x="6422509" y="4322880"/>
                <a:ext cx="3232080" cy="538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0B1B27A7-D1CD-55D4-F6FD-FEC7765389BE}"/>
                  </a:ext>
                </a:extLst>
              </p14:cNvPr>
              <p14:cNvContentPartPr/>
              <p14:nvPr/>
            </p14:nvContentPartPr>
            <p14:xfrm>
              <a:off x="6241069" y="2917800"/>
              <a:ext cx="3429720" cy="967680"/>
            </p14:xfrm>
          </p:contentPart>
        </mc:Choice>
        <mc:Fallback xmlns="">
          <p:pic>
            <p:nvPicPr>
              <p:cNvPr id="14" name="Ink 13">
                <a:extLst>
                  <a:ext uri="{FF2B5EF4-FFF2-40B4-BE49-F238E27FC236}">
                    <a16:creationId xmlns:a16="http://schemas.microsoft.com/office/drawing/2014/main" id="{0B1B27A7-D1CD-55D4-F6FD-FEC7765389BE}"/>
                  </a:ext>
                </a:extLst>
              </p:cNvPr>
              <p:cNvPicPr/>
              <p:nvPr/>
            </p:nvPicPr>
            <p:blipFill>
              <a:blip r:embed="rId7"/>
              <a:stretch>
                <a:fillRect/>
              </a:stretch>
            </p:blipFill>
            <p:spPr>
              <a:xfrm>
                <a:off x="6205069" y="2845800"/>
                <a:ext cx="3501360" cy="11113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F317638E-4FC8-1B1B-4CEB-09DAD16D74C0}"/>
                  </a:ext>
                </a:extLst>
              </p14:cNvPr>
              <p14:cNvContentPartPr/>
              <p14:nvPr/>
            </p14:nvContentPartPr>
            <p14:xfrm>
              <a:off x="5892589" y="6066000"/>
              <a:ext cx="2107800" cy="518760"/>
            </p14:xfrm>
          </p:contentPart>
        </mc:Choice>
        <mc:Fallback xmlns="">
          <p:pic>
            <p:nvPicPr>
              <p:cNvPr id="15" name="Ink 14">
                <a:extLst>
                  <a:ext uri="{FF2B5EF4-FFF2-40B4-BE49-F238E27FC236}">
                    <a16:creationId xmlns:a16="http://schemas.microsoft.com/office/drawing/2014/main" id="{F317638E-4FC8-1B1B-4CEB-09DAD16D74C0}"/>
                  </a:ext>
                </a:extLst>
              </p:cNvPr>
              <p:cNvPicPr/>
              <p:nvPr/>
            </p:nvPicPr>
            <p:blipFill>
              <a:blip r:embed="rId9"/>
              <a:stretch>
                <a:fillRect/>
              </a:stretch>
            </p:blipFill>
            <p:spPr>
              <a:xfrm>
                <a:off x="5856589" y="5994000"/>
                <a:ext cx="2179440" cy="662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1" name="Ink 20">
                <a:extLst>
                  <a:ext uri="{FF2B5EF4-FFF2-40B4-BE49-F238E27FC236}">
                    <a16:creationId xmlns:a16="http://schemas.microsoft.com/office/drawing/2014/main" id="{1F86B3D2-438D-F181-CAEB-DE9FB5654758}"/>
                  </a:ext>
                </a:extLst>
              </p14:cNvPr>
              <p14:cNvContentPartPr/>
              <p14:nvPr/>
            </p14:nvContentPartPr>
            <p14:xfrm>
              <a:off x="1376029" y="610920"/>
              <a:ext cx="47160" cy="3873600"/>
            </p14:xfrm>
          </p:contentPart>
        </mc:Choice>
        <mc:Fallback xmlns="">
          <p:pic>
            <p:nvPicPr>
              <p:cNvPr id="21" name="Ink 20">
                <a:extLst>
                  <a:ext uri="{FF2B5EF4-FFF2-40B4-BE49-F238E27FC236}">
                    <a16:creationId xmlns:a16="http://schemas.microsoft.com/office/drawing/2014/main" id="{1F86B3D2-438D-F181-CAEB-DE9FB5654758}"/>
                  </a:ext>
                </a:extLst>
              </p:cNvPr>
              <p:cNvPicPr/>
              <p:nvPr/>
            </p:nvPicPr>
            <p:blipFill>
              <a:blip r:embed="rId11"/>
              <a:stretch>
                <a:fillRect/>
              </a:stretch>
            </p:blipFill>
            <p:spPr>
              <a:xfrm>
                <a:off x="1285337" y="430937"/>
                <a:ext cx="228182" cy="4233207"/>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6" name="Ink 25">
                <a:extLst>
                  <a:ext uri="{FF2B5EF4-FFF2-40B4-BE49-F238E27FC236}">
                    <a16:creationId xmlns:a16="http://schemas.microsoft.com/office/drawing/2014/main" id="{B1F83D05-CB9F-F05C-8991-F464DDCA5146}"/>
                  </a:ext>
                </a:extLst>
              </p14:cNvPr>
              <p14:cNvContentPartPr/>
              <p14:nvPr/>
            </p14:nvContentPartPr>
            <p14:xfrm>
              <a:off x="6210109" y="2757600"/>
              <a:ext cx="743040" cy="3351240"/>
            </p14:xfrm>
          </p:contentPart>
        </mc:Choice>
        <mc:Fallback xmlns="">
          <p:pic>
            <p:nvPicPr>
              <p:cNvPr id="26" name="Ink 25">
                <a:extLst>
                  <a:ext uri="{FF2B5EF4-FFF2-40B4-BE49-F238E27FC236}">
                    <a16:creationId xmlns:a16="http://schemas.microsoft.com/office/drawing/2014/main" id="{B1F83D05-CB9F-F05C-8991-F464DDCA5146}"/>
                  </a:ext>
                </a:extLst>
              </p:cNvPr>
              <p:cNvPicPr/>
              <p:nvPr/>
            </p:nvPicPr>
            <p:blipFill>
              <a:blip r:embed="rId13"/>
              <a:stretch>
                <a:fillRect/>
              </a:stretch>
            </p:blipFill>
            <p:spPr>
              <a:xfrm>
                <a:off x="6156109" y="2649600"/>
                <a:ext cx="850680" cy="3566880"/>
              </a:xfrm>
              <a:prstGeom prst="rect">
                <a:avLst/>
              </a:prstGeom>
            </p:spPr>
          </p:pic>
        </mc:Fallback>
      </mc:AlternateContent>
      <p:sp>
        <p:nvSpPr>
          <p:cNvPr id="28" name="Rectangle: Rounded Corners 27">
            <a:extLst>
              <a:ext uri="{FF2B5EF4-FFF2-40B4-BE49-F238E27FC236}">
                <a16:creationId xmlns:a16="http://schemas.microsoft.com/office/drawing/2014/main" id="{C26B3097-9088-7BF2-58AC-B68936914576}"/>
              </a:ext>
            </a:extLst>
          </p:cNvPr>
          <p:cNvSpPr/>
          <p:nvPr/>
        </p:nvSpPr>
        <p:spPr>
          <a:xfrm>
            <a:off x="5892588" y="-12699"/>
            <a:ext cx="6299411" cy="266609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Streets Maintenance Activity in District 3</a:t>
            </a:r>
          </a:p>
          <a:p>
            <a:endParaRPr lang="en-US" sz="1600"/>
          </a:p>
          <a:p>
            <a:pPr marL="285750" indent="-285750">
              <a:buFont typeface="Arial" panose="020B0604020202020204" pitchFamily="34" charset="0"/>
              <a:buChar char="•"/>
            </a:pPr>
            <a:r>
              <a:rPr lang="en-US" sz="1600"/>
              <a:t>Snyder Ln from Keiser Ave to Medical Center Drive </a:t>
            </a:r>
          </a:p>
          <a:p>
            <a:pPr marL="285750" indent="-285750">
              <a:buFont typeface="Arial" panose="020B0604020202020204" pitchFamily="34" charset="0"/>
              <a:buChar char="•"/>
            </a:pPr>
            <a:r>
              <a:rPr lang="en-US" sz="1600"/>
              <a:t>Country Club Dr from RPX to Southwest Blvd </a:t>
            </a:r>
          </a:p>
          <a:p>
            <a:pPr marL="285750" indent="-285750">
              <a:buFont typeface="Arial" panose="020B0604020202020204" pitchFamily="34" charset="0"/>
              <a:buChar char="•"/>
            </a:pPr>
            <a:r>
              <a:rPr lang="en-US" sz="1600"/>
              <a:t>Copeland Creek Drive</a:t>
            </a:r>
          </a:p>
          <a:p>
            <a:pPr marL="285750" indent="-285750">
              <a:buFont typeface="Arial" panose="020B0604020202020204" pitchFamily="34" charset="0"/>
              <a:buChar char="•"/>
            </a:pPr>
            <a:r>
              <a:rPr lang="en-US" sz="1600"/>
              <a:t>Civic Center Drive</a:t>
            </a:r>
          </a:p>
          <a:p>
            <a:pPr marL="285750" indent="-285750">
              <a:buFont typeface="Arial" panose="020B0604020202020204" pitchFamily="34" charset="0"/>
              <a:buChar char="•"/>
            </a:pPr>
            <a:r>
              <a:rPr lang="en-US" sz="1600"/>
              <a:t>Southwest Blvd from Seed Farm to Colegio Vista Park</a:t>
            </a:r>
          </a:p>
        </p:txBody>
      </p:sp>
    </p:spTree>
    <p:extLst>
      <p:ext uri="{BB962C8B-B14F-4D97-AF65-F5344CB8AC3E}">
        <p14:creationId xmlns:p14="http://schemas.microsoft.com/office/powerpoint/2010/main" val="2367611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DE5F06F-93A5-4E56-67EA-1381734DB5F5}"/>
              </a:ext>
            </a:extLst>
          </p:cNvPr>
          <p:cNvSpPr/>
          <p:nvPr/>
        </p:nvSpPr>
        <p:spPr>
          <a:xfrm>
            <a:off x="2835797" y="2442259"/>
            <a:ext cx="7338349" cy="14236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t>Griffin’s Grove Update</a:t>
            </a:r>
          </a:p>
        </p:txBody>
      </p:sp>
    </p:spTree>
    <p:extLst>
      <p:ext uri="{BB962C8B-B14F-4D97-AF65-F5344CB8AC3E}">
        <p14:creationId xmlns:p14="http://schemas.microsoft.com/office/powerpoint/2010/main" val="25236158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05B698-A917-727C-5A0C-4811860D2F4C}"/>
              </a:ext>
            </a:extLst>
          </p:cNvPr>
          <p:cNvPicPr>
            <a:picLocks noChangeAspect="1"/>
          </p:cNvPicPr>
          <p:nvPr/>
        </p:nvPicPr>
        <p:blipFill>
          <a:blip r:embed="rId2"/>
          <a:stretch>
            <a:fillRect/>
          </a:stretch>
        </p:blipFill>
        <p:spPr>
          <a:xfrm>
            <a:off x="2449514" y="388356"/>
            <a:ext cx="7292972" cy="6081287"/>
          </a:xfrm>
          <a:prstGeom prst="rect">
            <a:avLst/>
          </a:prstGeom>
        </p:spPr>
      </p:pic>
      <p:sp>
        <p:nvSpPr>
          <p:cNvPr id="6" name="Speech Bubble: Oval 5">
            <a:extLst>
              <a:ext uri="{FF2B5EF4-FFF2-40B4-BE49-F238E27FC236}">
                <a16:creationId xmlns:a16="http://schemas.microsoft.com/office/drawing/2014/main" id="{90ACCE31-ED5D-C41B-F347-E46A22F4080D}"/>
              </a:ext>
            </a:extLst>
          </p:cNvPr>
          <p:cNvSpPr/>
          <p:nvPr/>
        </p:nvSpPr>
        <p:spPr>
          <a:xfrm>
            <a:off x="5220181" y="3588152"/>
            <a:ext cx="1093709" cy="512178"/>
          </a:xfrm>
          <a:prstGeom prst="wedgeEllipseCallout">
            <a:avLst>
              <a:gd name="adj1" fmla="val 90541"/>
              <a:gd name="adj2" fmla="val 121048"/>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Bocce Courts</a:t>
            </a:r>
          </a:p>
        </p:txBody>
      </p:sp>
      <p:sp>
        <p:nvSpPr>
          <p:cNvPr id="8" name="Speech Bubble: Oval 7">
            <a:extLst>
              <a:ext uri="{FF2B5EF4-FFF2-40B4-BE49-F238E27FC236}">
                <a16:creationId xmlns:a16="http://schemas.microsoft.com/office/drawing/2014/main" id="{519BD7BF-8532-E068-0A89-87E408BC29D4}"/>
              </a:ext>
            </a:extLst>
          </p:cNvPr>
          <p:cNvSpPr/>
          <p:nvPr/>
        </p:nvSpPr>
        <p:spPr>
          <a:xfrm>
            <a:off x="5393803" y="1476076"/>
            <a:ext cx="1507353" cy="512178"/>
          </a:xfrm>
          <a:prstGeom prst="wedgeEllipseCallout">
            <a:avLst>
              <a:gd name="adj1" fmla="val 74416"/>
              <a:gd name="adj2" fmla="val 107489"/>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Walkway</a:t>
            </a:r>
          </a:p>
        </p:txBody>
      </p:sp>
      <p:sp>
        <p:nvSpPr>
          <p:cNvPr id="9" name="Speech Bubble: Oval 8">
            <a:extLst>
              <a:ext uri="{FF2B5EF4-FFF2-40B4-BE49-F238E27FC236}">
                <a16:creationId xmlns:a16="http://schemas.microsoft.com/office/drawing/2014/main" id="{9F847784-9FA8-5C74-1135-B295D2AB6986}"/>
              </a:ext>
            </a:extLst>
          </p:cNvPr>
          <p:cNvSpPr/>
          <p:nvPr/>
        </p:nvSpPr>
        <p:spPr>
          <a:xfrm>
            <a:off x="2907175" y="1988254"/>
            <a:ext cx="1988916" cy="985778"/>
          </a:xfrm>
          <a:prstGeom prst="wedgeEllipseCallout">
            <a:avLst>
              <a:gd name="adj1" fmla="val 16018"/>
              <a:gd name="adj2" fmla="val 103967"/>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Natural Preservation Area</a:t>
            </a:r>
          </a:p>
        </p:txBody>
      </p:sp>
    </p:spTree>
    <p:extLst>
      <p:ext uri="{BB962C8B-B14F-4D97-AF65-F5344CB8AC3E}">
        <p14:creationId xmlns:p14="http://schemas.microsoft.com/office/powerpoint/2010/main" val="3320776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Yellow question mark">
            <a:extLst>
              <a:ext uri="{FF2B5EF4-FFF2-40B4-BE49-F238E27FC236}">
                <a16:creationId xmlns:a16="http://schemas.microsoft.com/office/drawing/2014/main" id="{EC5B52DA-1437-1825-8DCA-EF5FB03E1C4A}"/>
              </a:ext>
            </a:extLst>
          </p:cNvPr>
          <p:cNvPicPr>
            <a:picLocks noChangeAspect="1"/>
          </p:cNvPicPr>
          <p:nvPr/>
        </p:nvPicPr>
        <p:blipFill rotWithShape="1">
          <a:blip r:embed="rId2"/>
          <a:srcRect l="10081" t="6484" r="18996" b="-1"/>
          <a:stretch/>
        </p:blipFill>
        <p:spPr>
          <a:xfrm>
            <a:off x="3523488" y="10"/>
            <a:ext cx="8668512" cy="6857990"/>
          </a:xfrm>
          <a:prstGeom prst="rect">
            <a:avLst/>
          </a:prstGeom>
        </p:spPr>
      </p:pic>
      <p:sp>
        <p:nvSpPr>
          <p:cNvPr id="14" name="Rectangle 1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9FBF882-3EB9-E520-BF02-F07DF6B72F04}"/>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solidFill>
                  <a:schemeClr val="bg1"/>
                </a:solidFill>
              </a:rPr>
              <a:t>Questions?</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11A18C00-A7E8-7F7F-04D1-D7FC1B0FFD31}"/>
              </a:ext>
            </a:extLst>
          </p:cNvPr>
          <p:cNvSpPr>
            <a:spLocks noGrp="1"/>
          </p:cNvSpPr>
          <p:nvPr>
            <p:ph type="sldNum" sz="quarter" idx="12"/>
          </p:nvPr>
        </p:nvSpPr>
        <p:spPr/>
        <p:txBody>
          <a:bodyPr/>
          <a:lstStyle/>
          <a:p>
            <a:fld id="{4BE76F98-50DB-4632-BBEA-5657E02832B1}" type="slidenum">
              <a:rPr lang="en-US" smtClean="0"/>
              <a:t>45</a:t>
            </a:fld>
            <a:endParaRPr lang="en-US"/>
          </a:p>
        </p:txBody>
      </p:sp>
    </p:spTree>
    <p:extLst>
      <p:ext uri="{BB962C8B-B14F-4D97-AF65-F5344CB8AC3E}">
        <p14:creationId xmlns:p14="http://schemas.microsoft.com/office/powerpoint/2010/main" val="37171670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F865970-B495-73B9-A6B4-1E10B2A090A1}"/>
              </a:ext>
            </a:extLst>
          </p:cNvPr>
          <p:cNvSpPr>
            <a:spLocks noGrp="1"/>
          </p:cNvSpPr>
          <p:nvPr>
            <p:ph type="title"/>
          </p:nvPr>
        </p:nvSpPr>
        <p:spPr/>
        <p:txBody>
          <a:bodyPr/>
          <a:lstStyle/>
          <a:p>
            <a:r>
              <a:rPr lang="en-US" dirty="0"/>
              <a:t>Questions</a:t>
            </a:r>
          </a:p>
        </p:txBody>
      </p:sp>
      <p:sp>
        <p:nvSpPr>
          <p:cNvPr id="9" name="Content Placeholder 8">
            <a:extLst>
              <a:ext uri="{FF2B5EF4-FFF2-40B4-BE49-F238E27FC236}">
                <a16:creationId xmlns:a16="http://schemas.microsoft.com/office/drawing/2014/main" id="{87E63D73-9510-D48A-FECC-5E8859F84601}"/>
              </a:ext>
            </a:extLst>
          </p:cNvPr>
          <p:cNvSpPr>
            <a:spLocks noGrp="1"/>
          </p:cNvSpPr>
          <p:nvPr>
            <p:ph idx="1"/>
          </p:nvPr>
        </p:nvSpPr>
        <p:spPr>
          <a:xfrm>
            <a:off x="838200" y="1825624"/>
            <a:ext cx="10515600" cy="5032375"/>
          </a:xfrm>
        </p:spPr>
        <p:txBody>
          <a:bodyPr>
            <a:normAutofit fontScale="55000" lnSpcReduction="20000"/>
          </a:bodyPr>
          <a:lstStyle/>
          <a:p>
            <a:pPr marL="0" indent="0">
              <a:buNone/>
            </a:pPr>
            <a:r>
              <a:rPr lang="en-US" b="1" u="sng" dirty="0"/>
              <a:t>What is the plan for parking on the downtown project?</a:t>
            </a:r>
          </a:p>
          <a:p>
            <a:pPr lvl="1"/>
            <a:r>
              <a:rPr lang="en-US" i="1" dirty="0"/>
              <a:t>There are approximately 1,140 parking spaces on the 30-acre project site. The parking calculations were done using the Metropolitan Transportation Commission (MTC) Transit Oriented Communities (TOC) guidelines. </a:t>
            </a:r>
          </a:p>
          <a:p>
            <a:pPr lvl="1"/>
            <a:r>
              <a:rPr lang="en-US" i="1" dirty="0"/>
              <a:t>We are looking to add more parking by reconfiguring State Farm Drive and Enterprise Drive to allow parking.</a:t>
            </a:r>
          </a:p>
          <a:p>
            <a:pPr lvl="1"/>
            <a:r>
              <a:rPr lang="en-US" i="1" dirty="0"/>
              <a:t>Future parking considerations will be discussed with a developer once we have chosen a developer.</a:t>
            </a:r>
          </a:p>
          <a:p>
            <a:pPr marL="0" indent="0">
              <a:buNone/>
            </a:pPr>
            <a:r>
              <a:rPr lang="en-US" b="1" u="sng" dirty="0"/>
              <a:t>How many people do you expect will come to Downtown Rohnert Park?</a:t>
            </a:r>
          </a:p>
          <a:p>
            <a:pPr lvl="1"/>
            <a:r>
              <a:rPr lang="en-US" i="1" dirty="0"/>
              <a:t>It’s impossible to predict with any certainty how popular Downtown Rohnert Park will be, but we can look at traffic counts around the area to get an idea of how many people drive in Central Rohnert Park. </a:t>
            </a:r>
          </a:p>
          <a:p>
            <a:pPr lvl="1"/>
            <a:r>
              <a:rPr lang="en-US" b="1" i="1" dirty="0"/>
              <a:t>28,348</a:t>
            </a:r>
            <a:r>
              <a:rPr lang="en-US" i="1" dirty="0"/>
              <a:t> vehicles on average per day travel on Rohnert Park Expressway (from Country Club to Redwood Drive)</a:t>
            </a:r>
          </a:p>
          <a:p>
            <a:pPr lvl="1"/>
            <a:r>
              <a:rPr lang="en-US" b="1" i="1" dirty="0"/>
              <a:t>10,040 </a:t>
            </a:r>
            <a:r>
              <a:rPr lang="en-US" i="1" dirty="0"/>
              <a:t>vehicles travel on Commerce Blvd (from Southwest to Golf Course) per day</a:t>
            </a:r>
          </a:p>
          <a:p>
            <a:pPr lvl="1"/>
            <a:r>
              <a:rPr lang="en-US" b="1" i="1" dirty="0"/>
              <a:t>6,050</a:t>
            </a:r>
            <a:r>
              <a:rPr lang="en-US" i="1" dirty="0"/>
              <a:t> vehicles travel on Enterprise Drive per day</a:t>
            </a:r>
          </a:p>
          <a:p>
            <a:pPr lvl="1"/>
            <a:r>
              <a:rPr lang="en-US" b="1" i="1" dirty="0"/>
              <a:t>25,100</a:t>
            </a:r>
            <a:r>
              <a:rPr lang="en-US" i="1" dirty="0"/>
              <a:t> vehicles travel on Golf Course Drive per day\</a:t>
            </a:r>
          </a:p>
          <a:p>
            <a:pPr marL="0" indent="0">
              <a:buNone/>
            </a:pPr>
            <a:r>
              <a:rPr lang="en-US" b="1" u="sng" dirty="0"/>
              <a:t>What is the retail vacancy for Rohnert Park?</a:t>
            </a:r>
          </a:p>
          <a:p>
            <a:pPr lvl="1"/>
            <a:r>
              <a:rPr lang="en-US" i="1" u="none" strike="noStrike" kern="1200" dirty="0">
                <a:effectLst/>
              </a:rPr>
              <a:t>Retail</a:t>
            </a:r>
            <a:r>
              <a:rPr lang="en-US" i="1" dirty="0"/>
              <a:t> - </a:t>
            </a:r>
            <a:r>
              <a:rPr lang="en-US" i="1" u="none" strike="noStrike" kern="1200" dirty="0">
                <a:effectLst/>
              </a:rPr>
              <a:t>6.65%</a:t>
            </a:r>
            <a:endParaRPr lang="en-US" i="1" dirty="0"/>
          </a:p>
          <a:p>
            <a:pPr lvl="1"/>
            <a:r>
              <a:rPr lang="en-US" i="1" u="none" strike="noStrike" kern="1200" dirty="0">
                <a:effectLst/>
              </a:rPr>
              <a:t>Office</a:t>
            </a:r>
            <a:r>
              <a:rPr lang="en-US" i="1" dirty="0"/>
              <a:t> - </a:t>
            </a:r>
            <a:r>
              <a:rPr lang="en-US" i="1" u="none" strike="noStrike" kern="1200" dirty="0">
                <a:effectLst/>
              </a:rPr>
              <a:t>13.22%</a:t>
            </a:r>
            <a:endParaRPr lang="en-US" i="1" dirty="0"/>
          </a:p>
          <a:p>
            <a:pPr lvl="1"/>
            <a:r>
              <a:rPr lang="en-US" i="1" u="none" strike="noStrike" kern="1200" dirty="0">
                <a:solidFill>
                  <a:srgbClr val="000000"/>
                </a:solidFill>
                <a:effectLst/>
              </a:rPr>
              <a:t>Total</a:t>
            </a:r>
            <a:r>
              <a:rPr lang="en-US" i="1" dirty="0"/>
              <a:t> - </a:t>
            </a:r>
            <a:r>
              <a:rPr lang="en-US" i="1" u="none" strike="noStrike" kern="1200" dirty="0">
                <a:solidFill>
                  <a:srgbClr val="000000"/>
                </a:solidFill>
                <a:effectLst/>
              </a:rPr>
              <a:t>7.84%</a:t>
            </a:r>
          </a:p>
          <a:p>
            <a:pPr marL="0" indent="0">
              <a:buNone/>
            </a:pPr>
            <a:r>
              <a:rPr lang="en-US" b="1" u="sng" strike="noStrike" dirty="0">
                <a:effectLst/>
              </a:rPr>
              <a:t>How will downtown have good retail to attract people when Santa Rosa and Petaluma already have downtown retail options?</a:t>
            </a:r>
          </a:p>
          <a:p>
            <a:pPr lvl="1"/>
            <a:r>
              <a:rPr lang="en-US" i="1" strike="noStrike" dirty="0">
                <a:effectLst/>
              </a:rPr>
              <a:t>Our plan is to have a high quality downtown built with Class A retail properties. Class A properties </a:t>
            </a:r>
            <a:r>
              <a:rPr lang="en-US" b="0" i="1" dirty="0">
                <a:solidFill>
                  <a:srgbClr val="202020"/>
                </a:solidFill>
                <a:effectLst/>
                <a:latin typeface="GothamSSm-Light"/>
              </a:rPr>
              <a:t>represent the highest quality buildings in their market and area. They are generally newer properties built within the last 15 years with top amenities, high-income earning tenants and low vacancy rates. Class A buildings are well-located in the market and are typically professionally managed. Additionally, they typically demand the highest rent with little or no deferred maintenance issues. </a:t>
            </a:r>
          </a:p>
          <a:p>
            <a:pPr lvl="1"/>
            <a:r>
              <a:rPr lang="en-US" i="1" strike="noStrike" dirty="0">
                <a:solidFill>
                  <a:srgbClr val="202020"/>
                </a:solidFill>
                <a:latin typeface="GothamSSm-Light"/>
              </a:rPr>
              <a:t>That, coupled with the amenities that are planned for the downtown (community square, et al), will draw people to the downtown development. </a:t>
            </a:r>
            <a:endParaRPr lang="en-US" i="1" strike="noStrike" dirty="0">
              <a:effectLst/>
            </a:endParaRPr>
          </a:p>
          <a:p>
            <a:pPr lvl="1"/>
            <a:endParaRPr lang="en-US" i="1" dirty="0"/>
          </a:p>
        </p:txBody>
      </p:sp>
      <p:sp>
        <p:nvSpPr>
          <p:cNvPr id="4" name="Slide Number Placeholder 3">
            <a:extLst>
              <a:ext uri="{FF2B5EF4-FFF2-40B4-BE49-F238E27FC236}">
                <a16:creationId xmlns:a16="http://schemas.microsoft.com/office/drawing/2014/main" id="{6B243470-307E-0911-1DFA-D34C7E217639}"/>
              </a:ext>
            </a:extLst>
          </p:cNvPr>
          <p:cNvSpPr>
            <a:spLocks noGrp="1"/>
          </p:cNvSpPr>
          <p:nvPr>
            <p:ph type="sldNum" sz="quarter" idx="12"/>
          </p:nvPr>
        </p:nvSpPr>
        <p:spPr/>
        <p:txBody>
          <a:bodyPr/>
          <a:lstStyle/>
          <a:p>
            <a:fld id="{4BE76F98-50DB-4632-BBEA-5657E02832B1}" type="slidenum">
              <a:rPr lang="en-US" smtClean="0"/>
              <a:t>46</a:t>
            </a:fld>
            <a:endParaRPr lang="en-US"/>
          </a:p>
        </p:txBody>
      </p:sp>
    </p:spTree>
    <p:extLst>
      <p:ext uri="{BB962C8B-B14F-4D97-AF65-F5344CB8AC3E}">
        <p14:creationId xmlns:p14="http://schemas.microsoft.com/office/powerpoint/2010/main" val="2054417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F865970-B495-73B9-A6B4-1E10B2A090A1}"/>
              </a:ext>
            </a:extLst>
          </p:cNvPr>
          <p:cNvSpPr>
            <a:spLocks noGrp="1"/>
          </p:cNvSpPr>
          <p:nvPr>
            <p:ph type="title"/>
          </p:nvPr>
        </p:nvSpPr>
        <p:spPr/>
        <p:txBody>
          <a:bodyPr/>
          <a:lstStyle/>
          <a:p>
            <a:r>
              <a:rPr lang="en-US" dirty="0"/>
              <a:t>Questions</a:t>
            </a:r>
          </a:p>
        </p:txBody>
      </p:sp>
      <p:sp>
        <p:nvSpPr>
          <p:cNvPr id="9" name="Content Placeholder 8">
            <a:extLst>
              <a:ext uri="{FF2B5EF4-FFF2-40B4-BE49-F238E27FC236}">
                <a16:creationId xmlns:a16="http://schemas.microsoft.com/office/drawing/2014/main" id="{87E63D73-9510-D48A-FECC-5E8859F84601}"/>
              </a:ext>
            </a:extLst>
          </p:cNvPr>
          <p:cNvSpPr>
            <a:spLocks noGrp="1"/>
          </p:cNvSpPr>
          <p:nvPr>
            <p:ph idx="1"/>
          </p:nvPr>
        </p:nvSpPr>
        <p:spPr>
          <a:xfrm>
            <a:off x="838200" y="1825624"/>
            <a:ext cx="10515600" cy="5032375"/>
          </a:xfrm>
        </p:spPr>
        <p:txBody>
          <a:bodyPr>
            <a:normAutofit fontScale="85000" lnSpcReduction="20000"/>
          </a:bodyPr>
          <a:lstStyle/>
          <a:p>
            <a:pPr marL="0" indent="0">
              <a:buNone/>
            </a:pPr>
            <a:r>
              <a:rPr lang="en-US" b="1" u="sng" dirty="0"/>
              <a:t>Who maintains the </a:t>
            </a:r>
            <a:r>
              <a:rPr lang="en-US" b="1" u="sng" dirty="0">
                <a:hlinkClick r:id="rId2"/>
              </a:rPr>
              <a:t>footbridge</a:t>
            </a:r>
            <a:r>
              <a:rPr lang="en-US" b="1" u="sng" dirty="0"/>
              <a:t> on the Copeland Creek trail between Golf Course Drive and Snyder Blvd? </a:t>
            </a:r>
          </a:p>
          <a:p>
            <a:pPr lvl="1"/>
            <a:r>
              <a:rPr lang="en-US" sz="1700" i="1" dirty="0">
                <a:effectLst/>
                <a:latin typeface="Aptos" panose="020B0004020202020204" pitchFamily="34" charset="0"/>
                <a:ea typeface="Calibri" panose="020F0502020204030204" pitchFamily="34" charset="0"/>
                <a:cs typeface="Calibri" panose="020F0502020204030204" pitchFamily="34" charset="0"/>
              </a:rPr>
              <a:t>Pedestrian footbridges through out the city are maintained either by the water agency or our local public works department, depending on location. Please contact the public works department at 707-588-3300 if you have any questions regarding these bridges, and we can either answer or direct residents to the proper agency</a:t>
            </a:r>
            <a:r>
              <a:rPr lang="en-US" sz="1700" i="1" strike="noStrike" dirty="0">
                <a:solidFill>
                  <a:srgbClr val="202020"/>
                </a:solidFill>
                <a:latin typeface="GothamSSm-Light"/>
              </a:rPr>
              <a:t>. </a:t>
            </a:r>
            <a:endParaRPr lang="en-US" sz="1700" i="1" strike="noStrike" dirty="0">
              <a:effectLst/>
            </a:endParaRPr>
          </a:p>
          <a:p>
            <a:pPr marL="0" indent="0">
              <a:buNone/>
            </a:pPr>
            <a:r>
              <a:rPr lang="en-US" b="1" u="sng" dirty="0"/>
              <a:t>Can the City do anything about the wild turkeys roaming around Rohnert Park? Their feces and presence in neighborhoods is starting to be disruptive.</a:t>
            </a:r>
          </a:p>
          <a:p>
            <a:pPr lvl="1"/>
            <a:r>
              <a:rPr lang="en-US" i="1" dirty="0"/>
              <a:t>We currently do not have an ordinance that deals with wild turkeys, but we can investigate potential solutions. </a:t>
            </a:r>
          </a:p>
          <a:p>
            <a:pPr marL="0" indent="0">
              <a:buNone/>
            </a:pPr>
            <a:r>
              <a:rPr lang="en-US" b="1" u="sng" dirty="0"/>
              <a:t>Who is responsible for Copeland Creek maintenance?</a:t>
            </a:r>
          </a:p>
          <a:p>
            <a:pPr lvl="1"/>
            <a:r>
              <a:rPr lang="en-US" i="1" dirty="0"/>
              <a:t>That is a Public Works responsibility. </a:t>
            </a:r>
          </a:p>
          <a:p>
            <a:pPr lvl="1"/>
            <a:endParaRPr lang="en-US" i="1" dirty="0"/>
          </a:p>
          <a:p>
            <a:pPr marL="0" indent="0">
              <a:buNone/>
            </a:pPr>
            <a:r>
              <a:rPr lang="en-US" b="1" u="sng" dirty="0"/>
              <a:t>When will the </a:t>
            </a:r>
            <a:r>
              <a:rPr lang="en-US" b="1" u="sng" dirty="0">
                <a:hlinkClick r:id="rId3"/>
              </a:rPr>
              <a:t>playground on Civic Center Drive </a:t>
            </a:r>
            <a:r>
              <a:rPr lang="en-US" b="1" u="sng" dirty="0"/>
              <a:t>be fixed? The </a:t>
            </a:r>
            <a:r>
              <a:rPr lang="en-US" b="1" i="0" u="sng" dirty="0">
                <a:effectLst/>
                <a:latin typeface="National2"/>
              </a:rPr>
              <a:t>playground has been roped off since sometime in November stating that maintenance is required.</a:t>
            </a:r>
          </a:p>
          <a:p>
            <a:pPr lvl="1"/>
            <a:r>
              <a:rPr lang="en-US" i="1" dirty="0">
                <a:latin typeface="National2"/>
              </a:rPr>
              <a:t>The issue we are running into is the age of the equipment. Replacement parks have been ordered, but due to the age of the play structure, they are hard to come by. We are working on ways to get </a:t>
            </a:r>
            <a:r>
              <a:rPr lang="en-US" i="1">
                <a:latin typeface="National2"/>
              </a:rPr>
              <a:t>the playground back up and running. </a:t>
            </a:r>
            <a:endParaRPr lang="en-US" i="1" dirty="0"/>
          </a:p>
          <a:p>
            <a:pPr lvl="1"/>
            <a:endParaRPr lang="en-US" i="1" dirty="0"/>
          </a:p>
          <a:p>
            <a:endParaRPr lang="en-US" i="1" dirty="0"/>
          </a:p>
        </p:txBody>
      </p:sp>
      <p:sp>
        <p:nvSpPr>
          <p:cNvPr id="4" name="Slide Number Placeholder 3">
            <a:extLst>
              <a:ext uri="{FF2B5EF4-FFF2-40B4-BE49-F238E27FC236}">
                <a16:creationId xmlns:a16="http://schemas.microsoft.com/office/drawing/2014/main" id="{6B243470-307E-0911-1DFA-D34C7E217639}"/>
              </a:ext>
            </a:extLst>
          </p:cNvPr>
          <p:cNvSpPr>
            <a:spLocks noGrp="1"/>
          </p:cNvSpPr>
          <p:nvPr>
            <p:ph type="sldNum" sz="quarter" idx="12"/>
          </p:nvPr>
        </p:nvSpPr>
        <p:spPr/>
        <p:txBody>
          <a:bodyPr/>
          <a:lstStyle/>
          <a:p>
            <a:fld id="{4BE76F98-50DB-4632-BBEA-5657E02832B1}" type="slidenum">
              <a:rPr lang="en-US" smtClean="0"/>
              <a:t>47</a:t>
            </a:fld>
            <a:endParaRPr lang="en-US"/>
          </a:p>
        </p:txBody>
      </p:sp>
    </p:spTree>
    <p:extLst>
      <p:ext uri="{BB962C8B-B14F-4D97-AF65-F5344CB8AC3E}">
        <p14:creationId xmlns:p14="http://schemas.microsoft.com/office/powerpoint/2010/main" val="40651738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uilding with a sign on the front&#10;&#10;Description automatically generated">
            <a:extLst>
              <a:ext uri="{FF2B5EF4-FFF2-40B4-BE49-F238E27FC236}">
                <a16:creationId xmlns:a16="http://schemas.microsoft.com/office/drawing/2014/main" id="{99E96AF0-BB15-48CC-136A-80C10AD7B511}"/>
              </a:ext>
            </a:extLst>
          </p:cNvPr>
          <p:cNvPicPr>
            <a:picLocks noChangeAspect="1"/>
          </p:cNvPicPr>
          <p:nvPr/>
        </p:nvPicPr>
        <p:blipFill rotWithShape="1">
          <a:blip r:embed="rId2">
            <a:extLst>
              <a:ext uri="{28A0092B-C50C-407E-A947-70E740481C1C}">
                <a14:useLocalDpi xmlns:a14="http://schemas.microsoft.com/office/drawing/2010/main" val="0"/>
              </a:ext>
            </a:extLst>
          </a:blip>
          <a:srcRect t="1553" r="13818" b="7538"/>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41910F-FD0A-18D8-5A1C-D00FDBB9656C}"/>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solidFill>
                  <a:schemeClr val="bg1"/>
                </a:solidFill>
              </a:rPr>
              <a:t>Ways You Can Contact the City</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119F2072-983A-4826-8FF4-4537AC0F1D7B}"/>
              </a:ext>
            </a:extLst>
          </p:cNvPr>
          <p:cNvSpPr>
            <a:spLocks noGrp="1"/>
          </p:cNvSpPr>
          <p:nvPr>
            <p:ph type="sldNum" sz="quarter" idx="12"/>
          </p:nvPr>
        </p:nvSpPr>
        <p:spPr>
          <a:xfrm>
            <a:off x="8970819" y="6356350"/>
            <a:ext cx="2743200" cy="365125"/>
          </a:xfrm>
        </p:spPr>
        <p:txBody>
          <a:bodyPr vert="horz" lIns="91440" tIns="45720" rIns="91440" bIns="45720" rtlCol="0" anchor="ctr">
            <a:normAutofit/>
          </a:bodyPr>
          <a:lstStyle/>
          <a:p>
            <a:pPr>
              <a:spcAft>
                <a:spcPts val="600"/>
              </a:spcAft>
              <a:defRPr/>
            </a:pPr>
            <a:fld id="{4BE76F98-50DB-4632-BBEA-5657E02832B1}" type="slidenum">
              <a:rPr lang="en-US">
                <a:solidFill>
                  <a:schemeClr val="bg1"/>
                </a:solidFill>
                <a:latin typeface="Calibri" panose="020F0502020204030204"/>
              </a:rPr>
              <a:pPr>
                <a:spcAft>
                  <a:spcPts val="600"/>
                </a:spcAft>
                <a:defRPr/>
              </a:pPr>
              <a:t>48</a:t>
            </a:fld>
            <a:endParaRPr lang="en-US">
              <a:solidFill>
                <a:schemeClr val="bg1"/>
              </a:solidFill>
              <a:latin typeface="Calibri" panose="020F0502020204030204"/>
            </a:endParaRPr>
          </a:p>
        </p:txBody>
      </p:sp>
    </p:spTree>
    <p:extLst>
      <p:ext uri="{BB962C8B-B14F-4D97-AF65-F5344CB8AC3E}">
        <p14:creationId xmlns:p14="http://schemas.microsoft.com/office/powerpoint/2010/main" val="36430633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8C5CC6-7615-6152-31D4-858808FE5183}"/>
              </a:ext>
            </a:extLst>
          </p:cNvPr>
          <p:cNvSpPr>
            <a:spLocks noGrp="1"/>
          </p:cNvSpPr>
          <p:nvPr>
            <p:ph type="title"/>
          </p:nvPr>
        </p:nvSpPr>
        <p:spPr/>
        <p:txBody>
          <a:bodyPr/>
          <a:lstStyle/>
          <a:p>
            <a:r>
              <a:rPr lang="en-US"/>
              <a:t>Contacting the City</a:t>
            </a:r>
          </a:p>
        </p:txBody>
      </p:sp>
      <p:sp>
        <p:nvSpPr>
          <p:cNvPr id="6" name="Content Placeholder 5">
            <a:extLst>
              <a:ext uri="{FF2B5EF4-FFF2-40B4-BE49-F238E27FC236}">
                <a16:creationId xmlns:a16="http://schemas.microsoft.com/office/drawing/2014/main" id="{8CAAFFF9-91FB-9C7E-01E0-BF91795FC9D7}"/>
              </a:ext>
            </a:extLst>
          </p:cNvPr>
          <p:cNvSpPr>
            <a:spLocks noGrp="1"/>
          </p:cNvSpPr>
          <p:nvPr>
            <p:ph idx="1"/>
          </p:nvPr>
        </p:nvSpPr>
        <p:spPr>
          <a:xfrm>
            <a:off x="838200" y="1825625"/>
            <a:ext cx="5476875" cy="1325563"/>
          </a:xfrm>
        </p:spPr>
        <p:txBody>
          <a:bodyPr>
            <a:normAutofit fontScale="92500" lnSpcReduction="20000"/>
          </a:bodyPr>
          <a:lstStyle/>
          <a:p>
            <a:pPr marL="514350" indent="-514350">
              <a:buFont typeface="+mj-lt"/>
              <a:buAutoNum type="arabicPeriod"/>
            </a:pPr>
            <a:r>
              <a:rPr lang="en-US"/>
              <a:t>Reach Rohnert Park! - on the City Webpage, under “Report a Concern” </a:t>
            </a:r>
            <a:r>
              <a:rPr lang="en-US">
                <a:hlinkClick r:id="rId2"/>
              </a:rPr>
              <a:t>https://bit.ly/RohnertParkConcerns</a:t>
            </a:r>
            <a:endParaRPr lang="en-US"/>
          </a:p>
          <a:p>
            <a:endParaRPr lang="en-US"/>
          </a:p>
        </p:txBody>
      </p:sp>
      <p:sp>
        <p:nvSpPr>
          <p:cNvPr id="4" name="Slide Number Placeholder 3">
            <a:extLst>
              <a:ext uri="{FF2B5EF4-FFF2-40B4-BE49-F238E27FC236}">
                <a16:creationId xmlns:a16="http://schemas.microsoft.com/office/drawing/2014/main" id="{9C91BF87-BBA4-8CB5-0BE2-6F605A224E46}"/>
              </a:ext>
            </a:extLst>
          </p:cNvPr>
          <p:cNvSpPr>
            <a:spLocks noGrp="1"/>
          </p:cNvSpPr>
          <p:nvPr>
            <p:ph type="sldNum" sz="quarter" idx="12"/>
          </p:nvPr>
        </p:nvSpPr>
        <p:spPr/>
        <p:txBody>
          <a:bodyPr/>
          <a:lstStyle/>
          <a:p>
            <a:fld id="{4BE76F98-50DB-4632-BBEA-5657E02832B1}" type="slidenum">
              <a:rPr lang="en-US" smtClean="0"/>
              <a:t>49</a:t>
            </a:fld>
            <a:endParaRPr lang="en-US"/>
          </a:p>
        </p:txBody>
      </p:sp>
      <p:pic>
        <p:nvPicPr>
          <p:cNvPr id="8" name="Picture 7">
            <a:extLst>
              <a:ext uri="{FF2B5EF4-FFF2-40B4-BE49-F238E27FC236}">
                <a16:creationId xmlns:a16="http://schemas.microsoft.com/office/drawing/2014/main" id="{78F1A993-E5F0-AFE7-14C3-24C18F543587}"/>
              </a:ext>
            </a:extLst>
          </p:cNvPr>
          <p:cNvPicPr>
            <a:picLocks noChangeAspect="1"/>
          </p:cNvPicPr>
          <p:nvPr/>
        </p:nvPicPr>
        <p:blipFill>
          <a:blip r:embed="rId3"/>
          <a:stretch>
            <a:fillRect/>
          </a:stretch>
        </p:blipFill>
        <p:spPr>
          <a:xfrm>
            <a:off x="6543675" y="1092416"/>
            <a:ext cx="5221897" cy="3085667"/>
          </a:xfrm>
          <a:prstGeom prst="rect">
            <a:avLst/>
          </a:prstGeom>
          <a:ln>
            <a:noFill/>
          </a:ln>
          <a:effectLst>
            <a:outerShdw blurRad="292100" dist="139700" dir="2700000" algn="tl" rotWithShape="0">
              <a:srgbClr val="333333">
                <a:alpha val="65000"/>
              </a:srgbClr>
            </a:outerShdw>
          </a:effectLst>
        </p:spPr>
      </p:pic>
      <p:sp>
        <p:nvSpPr>
          <p:cNvPr id="9" name="Content Placeholder 5">
            <a:extLst>
              <a:ext uri="{FF2B5EF4-FFF2-40B4-BE49-F238E27FC236}">
                <a16:creationId xmlns:a16="http://schemas.microsoft.com/office/drawing/2014/main" id="{F2D7B5B0-2354-77CA-E850-4010D0C464F2}"/>
              </a:ext>
            </a:extLst>
          </p:cNvPr>
          <p:cNvSpPr txBox="1">
            <a:spLocks/>
          </p:cNvSpPr>
          <p:nvPr/>
        </p:nvSpPr>
        <p:spPr>
          <a:xfrm>
            <a:off x="838200" y="3151188"/>
            <a:ext cx="5476875"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2.   Public Safety Non-Emergency Line:</a:t>
            </a:r>
          </a:p>
          <a:p>
            <a:pPr lvl="1"/>
            <a:r>
              <a:rPr lang="en-US" b="0" i="0">
                <a:effectLst/>
              </a:rPr>
              <a:t>707.584.2600</a:t>
            </a:r>
            <a:endParaRPr lang="en-US"/>
          </a:p>
        </p:txBody>
      </p:sp>
      <p:sp>
        <p:nvSpPr>
          <p:cNvPr id="10" name="Content Placeholder 5">
            <a:extLst>
              <a:ext uri="{FF2B5EF4-FFF2-40B4-BE49-F238E27FC236}">
                <a16:creationId xmlns:a16="http://schemas.microsoft.com/office/drawing/2014/main" id="{1D3C1227-D618-166A-85B5-684D11AAD50E}"/>
              </a:ext>
            </a:extLst>
          </p:cNvPr>
          <p:cNvSpPr txBox="1">
            <a:spLocks/>
          </p:cNvSpPr>
          <p:nvPr/>
        </p:nvSpPr>
        <p:spPr>
          <a:xfrm>
            <a:off x="845602" y="4366647"/>
            <a:ext cx="5476875"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3.  E-mail or call your local councilmember: </a:t>
            </a:r>
            <a:r>
              <a:rPr lang="en-US">
                <a:hlinkClick r:id="rId4"/>
              </a:rPr>
              <a:t>https://bit.ly/MeetMyCityCouncil</a:t>
            </a:r>
            <a:endParaRPr lang="en-US"/>
          </a:p>
        </p:txBody>
      </p:sp>
      <p:sp>
        <p:nvSpPr>
          <p:cNvPr id="12" name="Content Placeholder 5">
            <a:extLst>
              <a:ext uri="{FF2B5EF4-FFF2-40B4-BE49-F238E27FC236}">
                <a16:creationId xmlns:a16="http://schemas.microsoft.com/office/drawing/2014/main" id="{2BFEBBA6-72D5-6906-508B-1045D692A341}"/>
              </a:ext>
            </a:extLst>
          </p:cNvPr>
          <p:cNvSpPr txBox="1">
            <a:spLocks/>
          </p:cNvSpPr>
          <p:nvPr/>
        </p:nvSpPr>
        <p:spPr>
          <a:xfrm>
            <a:off x="825981" y="5816217"/>
            <a:ext cx="5476875" cy="889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4. Download the </a:t>
            </a:r>
            <a:r>
              <a:rPr lang="en-US" err="1"/>
              <a:t>GORequest</a:t>
            </a:r>
            <a:r>
              <a:rPr lang="en-US"/>
              <a:t> app for Apple or Android</a:t>
            </a:r>
          </a:p>
        </p:txBody>
      </p:sp>
      <p:pic>
        <p:nvPicPr>
          <p:cNvPr id="14" name="Picture 13">
            <a:extLst>
              <a:ext uri="{FF2B5EF4-FFF2-40B4-BE49-F238E27FC236}">
                <a16:creationId xmlns:a16="http://schemas.microsoft.com/office/drawing/2014/main" id="{0EFD6742-A409-942B-3458-F3E6A1928402}"/>
              </a:ext>
            </a:extLst>
          </p:cNvPr>
          <p:cNvPicPr>
            <a:picLocks noChangeAspect="1"/>
          </p:cNvPicPr>
          <p:nvPr/>
        </p:nvPicPr>
        <p:blipFill>
          <a:blip r:embed="rId5"/>
          <a:stretch>
            <a:fillRect/>
          </a:stretch>
        </p:blipFill>
        <p:spPr>
          <a:xfrm>
            <a:off x="6303651" y="4542394"/>
            <a:ext cx="2688178" cy="1652824"/>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D887C07F-7E1E-7CA0-6C36-7A16F404D760}"/>
              </a:ext>
            </a:extLst>
          </p:cNvPr>
          <p:cNvPicPr>
            <a:picLocks noChangeAspect="1"/>
          </p:cNvPicPr>
          <p:nvPr/>
        </p:nvPicPr>
        <p:blipFill>
          <a:blip r:embed="rId6"/>
          <a:stretch>
            <a:fillRect/>
          </a:stretch>
        </p:blipFill>
        <p:spPr>
          <a:xfrm>
            <a:off x="9130000" y="4530003"/>
            <a:ext cx="2864171" cy="1680477"/>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701C99E7-4BDC-1FD3-0733-AFF3588FDB74}"/>
              </a:ext>
            </a:extLst>
          </p:cNvPr>
          <p:cNvPicPr>
            <a:picLocks noChangeAspect="1"/>
          </p:cNvPicPr>
          <p:nvPr/>
        </p:nvPicPr>
        <p:blipFill>
          <a:blip r:embed="rId7">
            <a:clrChange>
              <a:clrFrom>
                <a:srgbClr val="FEFEFE"/>
              </a:clrFrom>
              <a:clrTo>
                <a:srgbClr val="FEFEFE">
                  <a:alpha val="0"/>
                </a:srgbClr>
              </a:clrTo>
            </a:clrChange>
          </a:blip>
          <a:stretch>
            <a:fillRect/>
          </a:stretch>
        </p:blipFill>
        <p:spPr>
          <a:xfrm>
            <a:off x="11245432" y="4542394"/>
            <a:ext cx="668840" cy="636990"/>
          </a:xfrm>
          <a:prstGeom prst="rect">
            <a:avLst/>
          </a:prstGeom>
        </p:spPr>
      </p:pic>
    </p:spTree>
    <p:extLst>
      <p:ext uri="{BB962C8B-B14F-4D97-AF65-F5344CB8AC3E}">
        <p14:creationId xmlns:p14="http://schemas.microsoft.com/office/powerpoint/2010/main" val="684162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2FDF30-B1AE-F346-014E-52969C31B311}"/>
              </a:ext>
            </a:extLst>
          </p:cNvPr>
          <p:cNvSpPr>
            <a:spLocks noGrp="1"/>
          </p:cNvSpPr>
          <p:nvPr>
            <p:ph type="title"/>
          </p:nvPr>
        </p:nvSpPr>
        <p:spPr>
          <a:xfrm>
            <a:off x="838200" y="0"/>
            <a:ext cx="10515600" cy="1325563"/>
          </a:xfrm>
        </p:spPr>
        <p:txBody>
          <a:bodyPr/>
          <a:lstStyle/>
          <a:p>
            <a:r>
              <a:rPr lang="en-US"/>
              <a:t>Proposed RFQ Schedule</a:t>
            </a:r>
          </a:p>
        </p:txBody>
      </p:sp>
      <p:graphicFrame>
        <p:nvGraphicFramePr>
          <p:cNvPr id="6" name="Diagram 5">
            <a:extLst>
              <a:ext uri="{FF2B5EF4-FFF2-40B4-BE49-F238E27FC236}">
                <a16:creationId xmlns:a16="http://schemas.microsoft.com/office/drawing/2014/main" id="{C42B9BD8-0D36-C5CF-D3E1-1AD295C07DC9}"/>
              </a:ext>
            </a:extLst>
          </p:cNvPr>
          <p:cNvGraphicFramePr/>
          <p:nvPr>
            <p:extLst>
              <p:ext uri="{D42A27DB-BD31-4B8C-83A1-F6EECF244321}">
                <p14:modId xmlns:p14="http://schemas.microsoft.com/office/powerpoint/2010/main" val="3085350264"/>
              </p:ext>
            </p:extLst>
          </p:nvPr>
        </p:nvGraphicFramePr>
        <p:xfrm>
          <a:off x="0" y="1208908"/>
          <a:ext cx="12192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7" name="Straight Arrow Connector 6">
            <a:extLst>
              <a:ext uri="{FF2B5EF4-FFF2-40B4-BE49-F238E27FC236}">
                <a16:creationId xmlns:a16="http://schemas.microsoft.com/office/drawing/2014/main" id="{27F40476-7956-D4DE-FADD-41A156421BA1}"/>
              </a:ext>
            </a:extLst>
          </p:cNvPr>
          <p:cNvCxnSpPr>
            <a:cxnSpLocks/>
            <a:endCxn id="8" idx="4"/>
          </p:cNvCxnSpPr>
          <p:nvPr/>
        </p:nvCxnSpPr>
        <p:spPr>
          <a:xfrm flipH="1">
            <a:off x="1622007" y="2534471"/>
            <a:ext cx="2315362" cy="6447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tar: 5 Points 7">
            <a:extLst>
              <a:ext uri="{FF2B5EF4-FFF2-40B4-BE49-F238E27FC236}">
                <a16:creationId xmlns:a16="http://schemas.microsoft.com/office/drawing/2014/main" id="{22EB538B-4436-521B-3470-D2707B98D529}"/>
              </a:ext>
            </a:extLst>
          </p:cNvPr>
          <p:cNvSpPr/>
          <p:nvPr/>
        </p:nvSpPr>
        <p:spPr>
          <a:xfrm>
            <a:off x="1496172" y="3137585"/>
            <a:ext cx="125835" cy="109057"/>
          </a:xfrm>
          <a:prstGeom prst="star5">
            <a:avLst/>
          </a:prstGeom>
          <a:solidFill>
            <a:srgbClr val="FFFF00"/>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2CACCD6-34C8-3667-C21B-D5E17BE91C68}"/>
              </a:ext>
            </a:extLst>
          </p:cNvPr>
          <p:cNvSpPr txBox="1"/>
          <p:nvPr/>
        </p:nvSpPr>
        <p:spPr>
          <a:xfrm>
            <a:off x="3798576" y="2205460"/>
            <a:ext cx="2297424" cy="523220"/>
          </a:xfrm>
          <a:prstGeom prst="rect">
            <a:avLst/>
          </a:prstGeom>
          <a:noFill/>
        </p:spPr>
        <p:txBody>
          <a:bodyPr wrap="none" rtlCol="0">
            <a:spAutoFit/>
          </a:bodyPr>
          <a:lstStyle/>
          <a:p>
            <a:r>
              <a:rPr lang="en-US" sz="2800" b="1">
                <a:solidFill>
                  <a:srgbClr val="FF0000"/>
                </a:solidFill>
                <a:latin typeface="Raleway" panose="020B0503030101060003" pitchFamily="34" charset="0"/>
              </a:rPr>
              <a:t>We are here</a:t>
            </a:r>
          </a:p>
        </p:txBody>
      </p:sp>
      <p:sp>
        <p:nvSpPr>
          <p:cNvPr id="2" name="Slide Number Placeholder 1">
            <a:extLst>
              <a:ext uri="{FF2B5EF4-FFF2-40B4-BE49-F238E27FC236}">
                <a16:creationId xmlns:a16="http://schemas.microsoft.com/office/drawing/2014/main" id="{0840F06B-BDE0-FF7F-BB5A-303B4686C784}"/>
              </a:ext>
            </a:extLst>
          </p:cNvPr>
          <p:cNvSpPr>
            <a:spLocks noGrp="1"/>
          </p:cNvSpPr>
          <p:nvPr>
            <p:ph type="sldNum" sz="quarter" idx="12"/>
          </p:nvPr>
        </p:nvSpPr>
        <p:spPr/>
        <p:txBody>
          <a:bodyPr/>
          <a:lstStyle/>
          <a:p>
            <a:fld id="{4BE76F98-50DB-4632-BBEA-5657E02832B1}" type="slidenum">
              <a:rPr lang="en-US" smtClean="0"/>
              <a:t>5</a:t>
            </a:fld>
            <a:endParaRPr lang="en-US"/>
          </a:p>
        </p:txBody>
      </p:sp>
    </p:spTree>
    <p:extLst>
      <p:ext uri="{BB962C8B-B14F-4D97-AF65-F5344CB8AC3E}">
        <p14:creationId xmlns:p14="http://schemas.microsoft.com/office/powerpoint/2010/main" val="26483022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8C5CC6-7615-6152-31D4-858808FE5183}"/>
              </a:ext>
            </a:extLst>
          </p:cNvPr>
          <p:cNvSpPr>
            <a:spLocks noGrp="1"/>
          </p:cNvSpPr>
          <p:nvPr>
            <p:ph type="title"/>
          </p:nvPr>
        </p:nvSpPr>
        <p:spPr/>
        <p:txBody>
          <a:bodyPr/>
          <a:lstStyle/>
          <a:p>
            <a:r>
              <a:rPr lang="en-US"/>
              <a:t>Contacting the City</a:t>
            </a:r>
          </a:p>
        </p:txBody>
      </p:sp>
      <p:sp>
        <p:nvSpPr>
          <p:cNvPr id="4" name="Slide Number Placeholder 3">
            <a:extLst>
              <a:ext uri="{FF2B5EF4-FFF2-40B4-BE49-F238E27FC236}">
                <a16:creationId xmlns:a16="http://schemas.microsoft.com/office/drawing/2014/main" id="{9C91BF87-BBA4-8CB5-0BE2-6F605A224E46}"/>
              </a:ext>
            </a:extLst>
          </p:cNvPr>
          <p:cNvSpPr>
            <a:spLocks noGrp="1"/>
          </p:cNvSpPr>
          <p:nvPr>
            <p:ph type="sldNum" sz="quarter" idx="12"/>
          </p:nvPr>
        </p:nvSpPr>
        <p:spPr/>
        <p:txBody>
          <a:bodyPr/>
          <a:lstStyle/>
          <a:p>
            <a:fld id="{4BE76F98-50DB-4632-BBEA-5657E02832B1}" type="slidenum">
              <a:rPr lang="en-US" smtClean="0"/>
              <a:t>50</a:t>
            </a:fld>
            <a:endParaRPr lang="en-US"/>
          </a:p>
        </p:txBody>
      </p:sp>
      <p:sp>
        <p:nvSpPr>
          <p:cNvPr id="11" name="Content Placeholder 10">
            <a:extLst>
              <a:ext uri="{FF2B5EF4-FFF2-40B4-BE49-F238E27FC236}">
                <a16:creationId xmlns:a16="http://schemas.microsoft.com/office/drawing/2014/main" id="{60966EC1-D5D6-BC39-69D8-675CD8D39A1E}"/>
              </a:ext>
            </a:extLst>
          </p:cNvPr>
          <p:cNvSpPr>
            <a:spLocks noGrp="1"/>
          </p:cNvSpPr>
          <p:nvPr>
            <p:ph idx="1"/>
          </p:nvPr>
        </p:nvSpPr>
        <p:spPr>
          <a:xfrm>
            <a:off x="838200" y="1825625"/>
            <a:ext cx="10515600" cy="704511"/>
          </a:xfrm>
        </p:spPr>
        <p:txBody>
          <a:bodyPr/>
          <a:lstStyle/>
          <a:p>
            <a:r>
              <a:rPr lang="en-US"/>
              <a:t>E-mail or Call City staff</a:t>
            </a:r>
          </a:p>
        </p:txBody>
      </p:sp>
      <p:graphicFrame>
        <p:nvGraphicFramePr>
          <p:cNvPr id="13" name="Table 12">
            <a:extLst>
              <a:ext uri="{FF2B5EF4-FFF2-40B4-BE49-F238E27FC236}">
                <a16:creationId xmlns:a16="http://schemas.microsoft.com/office/drawing/2014/main" id="{0A75CA92-D66A-F7D8-F63A-EAE7B6736A9D}"/>
              </a:ext>
            </a:extLst>
          </p:cNvPr>
          <p:cNvGraphicFramePr>
            <a:graphicFrameLocks noGrp="1"/>
          </p:cNvGraphicFramePr>
          <p:nvPr>
            <p:extLst>
              <p:ext uri="{D42A27DB-BD31-4B8C-83A1-F6EECF244321}">
                <p14:modId xmlns:p14="http://schemas.microsoft.com/office/powerpoint/2010/main" val="963333085"/>
              </p:ext>
            </p:extLst>
          </p:nvPr>
        </p:nvGraphicFramePr>
        <p:xfrm>
          <a:off x="0" y="2459690"/>
          <a:ext cx="12192000" cy="3896663"/>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512574168"/>
                    </a:ext>
                  </a:extLst>
                </a:gridCol>
                <a:gridCol w="6096000">
                  <a:extLst>
                    <a:ext uri="{9D8B030D-6E8A-4147-A177-3AD203B41FA5}">
                      <a16:colId xmlns:a16="http://schemas.microsoft.com/office/drawing/2014/main" val="1752035155"/>
                    </a:ext>
                  </a:extLst>
                </a:gridCol>
              </a:tblGrid>
              <a:tr h="487307">
                <a:tc>
                  <a:txBody>
                    <a:bodyPr/>
                    <a:lstStyle/>
                    <a:p>
                      <a:pPr algn="ctr"/>
                      <a:r>
                        <a:rPr lang="en-US"/>
                        <a:t>Section</a:t>
                      </a:r>
                    </a:p>
                  </a:txBody>
                  <a:tcPr/>
                </a:tc>
                <a:tc>
                  <a:txBody>
                    <a:bodyPr/>
                    <a:lstStyle/>
                    <a:p>
                      <a:pPr algn="ctr"/>
                      <a:r>
                        <a:rPr lang="en-US"/>
                        <a:t>E-Mail/Phone</a:t>
                      </a:r>
                    </a:p>
                  </a:txBody>
                  <a:tcPr/>
                </a:tc>
                <a:extLst>
                  <a:ext uri="{0D108BD9-81ED-4DB2-BD59-A6C34878D82A}">
                    <a16:rowId xmlns:a16="http://schemas.microsoft.com/office/drawing/2014/main" val="2672254835"/>
                  </a:ext>
                </a:extLst>
              </a:tr>
              <a:tr h="487307">
                <a:tc>
                  <a:txBody>
                    <a:bodyPr/>
                    <a:lstStyle/>
                    <a:p>
                      <a:pPr algn="ctr"/>
                      <a:r>
                        <a:rPr lang="en-US"/>
                        <a:t>Main City Hall Line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707-588-2226 - </a:t>
                      </a:r>
                      <a:r>
                        <a:rPr lang="en-US">
                          <a:hlinkClick r:id="rId2"/>
                        </a:rPr>
                        <a:t>admin@rpcity.org</a:t>
                      </a:r>
                      <a:endParaRPr lang="en-US"/>
                    </a:p>
                  </a:txBody>
                  <a:tcPr/>
                </a:tc>
                <a:extLst>
                  <a:ext uri="{0D108BD9-81ED-4DB2-BD59-A6C34878D82A}">
                    <a16:rowId xmlns:a16="http://schemas.microsoft.com/office/drawing/2014/main" val="1205175954"/>
                  </a:ext>
                </a:extLst>
              </a:tr>
              <a:tr h="487307">
                <a:tc>
                  <a:txBody>
                    <a:bodyPr/>
                    <a:lstStyle/>
                    <a:p>
                      <a:pPr algn="ctr"/>
                      <a:r>
                        <a:rPr lang="en-US"/>
                        <a:t>Public Works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707-588-3300</a:t>
                      </a:r>
                    </a:p>
                  </a:txBody>
                  <a:tcPr/>
                </a:tc>
                <a:extLst>
                  <a:ext uri="{0D108BD9-81ED-4DB2-BD59-A6C34878D82A}">
                    <a16:rowId xmlns:a16="http://schemas.microsoft.com/office/drawing/2014/main" val="935502270"/>
                  </a:ext>
                </a:extLst>
              </a:tr>
              <a:tr h="485514">
                <a:tc>
                  <a:txBody>
                    <a:bodyPr/>
                    <a:lstStyle/>
                    <a:p>
                      <a:pPr algn="ctr"/>
                      <a:r>
                        <a:rPr lang="en-US"/>
                        <a:t>Community Services</a:t>
                      </a:r>
                    </a:p>
                  </a:txBody>
                  <a:tcPr/>
                </a:tc>
                <a:tc>
                  <a:txBody>
                    <a:bodyPr/>
                    <a:lstStyle/>
                    <a:p>
                      <a:pPr algn="ctr"/>
                      <a:r>
                        <a:rPr lang="en-US"/>
                        <a:t>707-588-3456</a:t>
                      </a:r>
                    </a:p>
                  </a:txBody>
                  <a:tcPr/>
                </a:tc>
                <a:extLst>
                  <a:ext uri="{0D108BD9-81ED-4DB2-BD59-A6C34878D82A}">
                    <a16:rowId xmlns:a16="http://schemas.microsoft.com/office/drawing/2014/main" val="3659906620"/>
                  </a:ext>
                </a:extLst>
              </a:tr>
              <a:tr h="487307">
                <a:tc>
                  <a:txBody>
                    <a:bodyPr/>
                    <a:lstStyle/>
                    <a:p>
                      <a:pPr algn="ctr"/>
                      <a:r>
                        <a:rPr lang="en-US"/>
                        <a:t>Development Services - Planning</a:t>
                      </a:r>
                    </a:p>
                  </a:txBody>
                  <a:tcPr/>
                </a:tc>
                <a:tc>
                  <a:txBody>
                    <a:bodyPr/>
                    <a:lstStyle/>
                    <a:p>
                      <a:pPr algn="ctr"/>
                      <a:r>
                        <a:rPr lang="en-US"/>
                        <a:t>707-588-2231 - </a:t>
                      </a:r>
                      <a:r>
                        <a:rPr lang="en-US">
                          <a:hlinkClick r:id="rId3"/>
                        </a:rPr>
                        <a:t>Planning@rpcity.org</a:t>
                      </a:r>
                      <a:endParaRPr lang="en-US"/>
                    </a:p>
                  </a:txBody>
                  <a:tcPr/>
                </a:tc>
                <a:extLst>
                  <a:ext uri="{0D108BD9-81ED-4DB2-BD59-A6C34878D82A}">
                    <a16:rowId xmlns:a16="http://schemas.microsoft.com/office/drawing/2014/main" val="2635507058"/>
                  </a:ext>
                </a:extLst>
              </a:tr>
              <a:tr h="487307">
                <a:tc>
                  <a:txBody>
                    <a:bodyPr/>
                    <a:lstStyle/>
                    <a:p>
                      <a:pPr algn="ctr"/>
                      <a:r>
                        <a:rPr lang="en-US"/>
                        <a:t>Code Compliance</a:t>
                      </a:r>
                    </a:p>
                  </a:txBody>
                  <a:tcPr/>
                </a:tc>
                <a:tc>
                  <a:txBody>
                    <a:bodyPr/>
                    <a:lstStyle/>
                    <a:p>
                      <a:pPr algn="ctr"/>
                      <a:r>
                        <a:rPr lang="en-US"/>
                        <a:t>707-588-2249 - </a:t>
                      </a:r>
                      <a:r>
                        <a:rPr lang="en-US">
                          <a:hlinkClick r:id="rId4"/>
                        </a:rPr>
                        <a:t>code@rpcity.org</a:t>
                      </a:r>
                      <a:endParaRPr lang="en-US"/>
                    </a:p>
                  </a:txBody>
                  <a:tcPr/>
                </a:tc>
                <a:extLst>
                  <a:ext uri="{0D108BD9-81ED-4DB2-BD59-A6C34878D82A}">
                    <a16:rowId xmlns:a16="http://schemas.microsoft.com/office/drawing/2014/main" val="3817052081"/>
                  </a:ext>
                </a:extLst>
              </a:tr>
              <a:tr h="487307">
                <a:tc>
                  <a:txBody>
                    <a:bodyPr/>
                    <a:lstStyle/>
                    <a:p>
                      <a:pPr algn="ctr"/>
                      <a:r>
                        <a:rPr lang="en-US"/>
                        <a:t>Development Services - Building</a:t>
                      </a:r>
                    </a:p>
                  </a:txBody>
                  <a:tcPr/>
                </a:tc>
                <a:tc>
                  <a:txBody>
                    <a:bodyPr/>
                    <a:lstStyle/>
                    <a:p>
                      <a:pPr algn="ctr"/>
                      <a:r>
                        <a:rPr lang="en-US"/>
                        <a:t>707-588-2240 – </a:t>
                      </a:r>
                      <a:r>
                        <a:rPr lang="en-US">
                          <a:hlinkClick r:id="rId5"/>
                        </a:rPr>
                        <a:t>building@rpcity.org</a:t>
                      </a:r>
                      <a:endParaRPr lang="en-US"/>
                    </a:p>
                  </a:txBody>
                  <a:tcPr/>
                </a:tc>
                <a:extLst>
                  <a:ext uri="{0D108BD9-81ED-4DB2-BD59-A6C34878D82A}">
                    <a16:rowId xmlns:a16="http://schemas.microsoft.com/office/drawing/2014/main" val="455333159"/>
                  </a:ext>
                </a:extLst>
              </a:tr>
              <a:tr h="487307">
                <a:tc>
                  <a:txBody>
                    <a:bodyPr/>
                    <a:lstStyle/>
                    <a:p>
                      <a:pPr algn="ctr"/>
                      <a:r>
                        <a:rPr lang="en-US"/>
                        <a:t>Public Safety – Nonemergency</a:t>
                      </a:r>
                    </a:p>
                  </a:txBody>
                  <a:tcPr/>
                </a:tc>
                <a:tc>
                  <a:txBody>
                    <a:bodyPr/>
                    <a:lstStyle/>
                    <a:p>
                      <a:pPr algn="ctr"/>
                      <a:r>
                        <a:rPr lang="en-US"/>
                        <a:t>707-584-2600 – </a:t>
                      </a:r>
                      <a:r>
                        <a:rPr lang="en-US">
                          <a:hlinkClick r:id="rId6"/>
                        </a:rPr>
                        <a:t>psafety@rpcity.org</a:t>
                      </a:r>
                      <a:endParaRPr lang="en-US"/>
                    </a:p>
                  </a:txBody>
                  <a:tcPr/>
                </a:tc>
                <a:extLst>
                  <a:ext uri="{0D108BD9-81ED-4DB2-BD59-A6C34878D82A}">
                    <a16:rowId xmlns:a16="http://schemas.microsoft.com/office/drawing/2014/main" val="2367481836"/>
                  </a:ext>
                </a:extLst>
              </a:tr>
            </a:tbl>
          </a:graphicData>
        </a:graphic>
      </p:graphicFrame>
    </p:spTree>
    <p:extLst>
      <p:ext uri="{BB962C8B-B14F-4D97-AF65-F5344CB8AC3E}">
        <p14:creationId xmlns:p14="http://schemas.microsoft.com/office/powerpoint/2010/main" val="145410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250FF-DB6E-6ABE-DA03-06B8213AC201}"/>
              </a:ext>
            </a:extLst>
          </p:cNvPr>
          <p:cNvSpPr>
            <a:spLocks noGrp="1"/>
          </p:cNvSpPr>
          <p:nvPr>
            <p:ph type="title"/>
          </p:nvPr>
        </p:nvSpPr>
        <p:spPr>
          <a:xfrm>
            <a:off x="838200" y="0"/>
            <a:ext cx="10515600" cy="1325563"/>
          </a:xfrm>
        </p:spPr>
        <p:txBody>
          <a:bodyPr/>
          <a:lstStyle/>
          <a:p>
            <a:r>
              <a:rPr lang="en-US"/>
              <a:t>Selection Criteria</a:t>
            </a:r>
          </a:p>
        </p:txBody>
      </p:sp>
      <p:graphicFrame>
        <p:nvGraphicFramePr>
          <p:cNvPr id="4" name="Table 3">
            <a:extLst>
              <a:ext uri="{FF2B5EF4-FFF2-40B4-BE49-F238E27FC236}">
                <a16:creationId xmlns:a16="http://schemas.microsoft.com/office/drawing/2014/main" id="{8681696B-AC2A-412A-56AE-7971BD3F95E8}"/>
              </a:ext>
            </a:extLst>
          </p:cNvPr>
          <p:cNvGraphicFramePr>
            <a:graphicFrameLocks noGrp="1"/>
          </p:cNvGraphicFramePr>
          <p:nvPr>
            <p:extLst>
              <p:ext uri="{D42A27DB-BD31-4B8C-83A1-F6EECF244321}">
                <p14:modId xmlns:p14="http://schemas.microsoft.com/office/powerpoint/2010/main" val="439291104"/>
              </p:ext>
            </p:extLst>
          </p:nvPr>
        </p:nvGraphicFramePr>
        <p:xfrm>
          <a:off x="0" y="1027906"/>
          <a:ext cx="12192000" cy="5889721"/>
        </p:xfrm>
        <a:graphic>
          <a:graphicData uri="http://schemas.openxmlformats.org/drawingml/2006/table">
            <a:tbl>
              <a:tblPr bandRow="1">
                <a:tableStyleId>{5C22544A-7EE6-4342-B048-85BDC9FD1C3A}</a:tableStyleId>
              </a:tblPr>
              <a:tblGrid>
                <a:gridCol w="6096000">
                  <a:extLst>
                    <a:ext uri="{9D8B030D-6E8A-4147-A177-3AD203B41FA5}">
                      <a16:colId xmlns:a16="http://schemas.microsoft.com/office/drawing/2014/main" val="1018782037"/>
                    </a:ext>
                  </a:extLst>
                </a:gridCol>
                <a:gridCol w="6096000">
                  <a:extLst>
                    <a:ext uri="{9D8B030D-6E8A-4147-A177-3AD203B41FA5}">
                      <a16:colId xmlns:a16="http://schemas.microsoft.com/office/drawing/2014/main" val="1183585197"/>
                    </a:ext>
                  </a:extLst>
                </a:gridCol>
              </a:tblGrid>
              <a:tr h="458533">
                <a:tc>
                  <a:txBody>
                    <a:bodyPr/>
                    <a:lstStyle/>
                    <a:p>
                      <a:pPr algn="ctr"/>
                      <a:r>
                        <a:rPr lang="en-US" sz="2800" b="1" u="sng"/>
                        <a:t>CATEGORY</a:t>
                      </a:r>
                    </a:p>
                  </a:txBody>
                  <a:tcPr>
                    <a:solidFill>
                      <a:schemeClr val="bg1">
                        <a:lumMod val="65000"/>
                      </a:schemeClr>
                    </a:solidFill>
                  </a:tcPr>
                </a:tc>
                <a:tc>
                  <a:txBody>
                    <a:bodyPr/>
                    <a:lstStyle/>
                    <a:p>
                      <a:pPr algn="ctr"/>
                      <a:r>
                        <a:rPr lang="en-US" sz="2800" b="1" u="sng"/>
                        <a:t>SUB-CATEGORY</a:t>
                      </a:r>
                    </a:p>
                  </a:txBody>
                  <a:tcPr>
                    <a:solidFill>
                      <a:schemeClr val="bg1">
                        <a:lumMod val="65000"/>
                      </a:schemeClr>
                    </a:solidFill>
                  </a:tcPr>
                </a:tc>
                <a:extLst>
                  <a:ext uri="{0D108BD9-81ED-4DB2-BD59-A6C34878D82A}">
                    <a16:rowId xmlns:a16="http://schemas.microsoft.com/office/drawing/2014/main" val="3638257527"/>
                  </a:ext>
                </a:extLst>
              </a:tr>
              <a:tr h="458533">
                <a:tc rowSpan="3">
                  <a:txBody>
                    <a:bodyPr/>
                    <a:lstStyle/>
                    <a:p>
                      <a:pPr algn="ctr"/>
                      <a:r>
                        <a:rPr lang="en-US"/>
                        <a:t>DEVELOPMENT TEAM EXPERIENCE</a:t>
                      </a:r>
                    </a:p>
                  </a:txBody>
                  <a:tcPr anchor="ctr">
                    <a:solidFill>
                      <a:schemeClr val="accent6">
                        <a:lumMod val="20000"/>
                        <a:lumOff val="80000"/>
                      </a:schemeClr>
                    </a:solidFill>
                  </a:tcPr>
                </a:tc>
                <a:tc>
                  <a:txBody>
                    <a:bodyPr/>
                    <a:lstStyle/>
                    <a:p>
                      <a:pPr algn="ctr"/>
                      <a:r>
                        <a:rPr lang="en-US"/>
                        <a:t>Mixed-Use Experience</a:t>
                      </a:r>
                    </a:p>
                  </a:txBody>
                  <a:tcPr>
                    <a:solidFill>
                      <a:schemeClr val="accent6">
                        <a:lumMod val="20000"/>
                        <a:lumOff val="80000"/>
                      </a:schemeClr>
                    </a:solidFill>
                  </a:tcPr>
                </a:tc>
                <a:extLst>
                  <a:ext uri="{0D108BD9-81ED-4DB2-BD59-A6C34878D82A}">
                    <a16:rowId xmlns:a16="http://schemas.microsoft.com/office/drawing/2014/main" val="3053136909"/>
                  </a:ext>
                </a:extLst>
              </a:tr>
              <a:tr h="458533">
                <a:tc vMerge="1">
                  <a:txBody>
                    <a:bodyPr/>
                    <a:lstStyle/>
                    <a:p>
                      <a:endParaRPr lang="en-US"/>
                    </a:p>
                  </a:txBody>
                  <a:tcPr/>
                </a:tc>
                <a:tc>
                  <a:txBody>
                    <a:bodyPr/>
                    <a:lstStyle/>
                    <a:p>
                      <a:pPr algn="ctr"/>
                      <a:r>
                        <a:rPr lang="en-US"/>
                        <a:t>Public/Private Experience</a:t>
                      </a:r>
                    </a:p>
                  </a:txBody>
                  <a:tcPr anchor="ctr">
                    <a:solidFill>
                      <a:schemeClr val="accent6">
                        <a:lumMod val="20000"/>
                        <a:lumOff val="80000"/>
                      </a:schemeClr>
                    </a:solidFill>
                  </a:tcPr>
                </a:tc>
                <a:extLst>
                  <a:ext uri="{0D108BD9-81ED-4DB2-BD59-A6C34878D82A}">
                    <a16:rowId xmlns:a16="http://schemas.microsoft.com/office/drawing/2014/main" val="1055523010"/>
                  </a:ext>
                </a:extLst>
              </a:tr>
              <a:tr h="458533">
                <a:tc vMerge="1">
                  <a:txBody>
                    <a:bodyPr/>
                    <a:lstStyle/>
                    <a:p>
                      <a:endParaRPr lang="en-US"/>
                    </a:p>
                  </a:txBody>
                  <a:tcPr/>
                </a:tc>
                <a:tc>
                  <a:txBody>
                    <a:bodyPr/>
                    <a:lstStyle/>
                    <a:p>
                      <a:pPr algn="ctr"/>
                      <a:r>
                        <a:rPr lang="en-US"/>
                        <a:t>Affordable Housing Experience</a:t>
                      </a:r>
                    </a:p>
                  </a:txBody>
                  <a:tcPr anchor="ctr">
                    <a:solidFill>
                      <a:schemeClr val="accent6">
                        <a:lumMod val="20000"/>
                        <a:lumOff val="80000"/>
                      </a:schemeClr>
                    </a:solidFill>
                  </a:tcPr>
                </a:tc>
                <a:extLst>
                  <a:ext uri="{0D108BD9-81ED-4DB2-BD59-A6C34878D82A}">
                    <a16:rowId xmlns:a16="http://schemas.microsoft.com/office/drawing/2014/main" val="2468243808"/>
                  </a:ext>
                </a:extLst>
              </a:tr>
              <a:tr h="458533">
                <a:tc rowSpan="2">
                  <a:txBody>
                    <a:bodyPr/>
                    <a:lstStyle/>
                    <a:p>
                      <a:pPr algn="ctr"/>
                      <a:r>
                        <a:rPr lang="en-US"/>
                        <a:t>FINANCIAL CAPACITY</a:t>
                      </a:r>
                    </a:p>
                  </a:txBody>
                  <a:tcPr anchor="ctr">
                    <a:solidFill>
                      <a:schemeClr val="accent5">
                        <a:lumMod val="20000"/>
                        <a:lumOff val="80000"/>
                      </a:schemeClr>
                    </a:solidFill>
                  </a:tcPr>
                </a:tc>
                <a:tc>
                  <a:txBody>
                    <a:bodyPr/>
                    <a:lstStyle/>
                    <a:p>
                      <a:pPr algn="ctr"/>
                      <a:r>
                        <a:rPr lang="en-US"/>
                        <a:t>Ability to secure capital</a:t>
                      </a:r>
                    </a:p>
                  </a:txBody>
                  <a:tcPr anchor="ctr">
                    <a:solidFill>
                      <a:schemeClr val="accent5">
                        <a:lumMod val="20000"/>
                        <a:lumOff val="80000"/>
                      </a:schemeClr>
                    </a:solidFill>
                  </a:tcPr>
                </a:tc>
                <a:extLst>
                  <a:ext uri="{0D108BD9-81ED-4DB2-BD59-A6C34878D82A}">
                    <a16:rowId xmlns:a16="http://schemas.microsoft.com/office/drawing/2014/main" val="4056259253"/>
                  </a:ext>
                </a:extLst>
              </a:tr>
              <a:tr h="458533">
                <a:tc vMerge="1">
                  <a:txBody>
                    <a:bodyPr/>
                    <a:lstStyle/>
                    <a:p>
                      <a:endParaRPr lang="en-US"/>
                    </a:p>
                  </a:txBody>
                  <a:tcPr/>
                </a:tc>
                <a:tc>
                  <a:txBody>
                    <a:bodyPr/>
                    <a:lstStyle/>
                    <a:p>
                      <a:pPr algn="ctr"/>
                      <a:r>
                        <a:rPr lang="en-US"/>
                        <a:t>Conceptual Pro Forma</a:t>
                      </a:r>
                    </a:p>
                  </a:txBody>
                  <a:tcPr anchor="ctr">
                    <a:solidFill>
                      <a:schemeClr val="accent5">
                        <a:lumMod val="20000"/>
                        <a:lumOff val="80000"/>
                      </a:schemeClr>
                    </a:solidFill>
                  </a:tcPr>
                </a:tc>
                <a:extLst>
                  <a:ext uri="{0D108BD9-81ED-4DB2-BD59-A6C34878D82A}">
                    <a16:rowId xmlns:a16="http://schemas.microsoft.com/office/drawing/2014/main" val="305169762"/>
                  </a:ext>
                </a:extLst>
              </a:tr>
              <a:tr h="458533">
                <a:tc rowSpan="3">
                  <a:txBody>
                    <a:bodyPr/>
                    <a:lstStyle/>
                    <a:p>
                      <a:pPr algn="ctr"/>
                      <a:r>
                        <a:rPr lang="en-US"/>
                        <a:t>PROJECT UNDERSTANDING AND APPROACH</a:t>
                      </a:r>
                    </a:p>
                  </a:txBody>
                  <a:tcPr anchor="ctr">
                    <a:solidFill>
                      <a:schemeClr val="accent2">
                        <a:lumMod val="20000"/>
                        <a:lumOff val="80000"/>
                      </a:schemeClr>
                    </a:solidFill>
                  </a:tcPr>
                </a:tc>
                <a:tc>
                  <a:txBody>
                    <a:bodyPr/>
                    <a:lstStyle/>
                    <a:p>
                      <a:pPr algn="ctr"/>
                      <a:r>
                        <a:rPr lang="en-US"/>
                        <a:t>Similar Project Designs</a:t>
                      </a:r>
                    </a:p>
                  </a:txBody>
                  <a:tcPr anchor="ctr">
                    <a:solidFill>
                      <a:schemeClr val="accent2">
                        <a:lumMod val="20000"/>
                        <a:lumOff val="80000"/>
                      </a:schemeClr>
                    </a:solidFill>
                  </a:tcPr>
                </a:tc>
                <a:extLst>
                  <a:ext uri="{0D108BD9-81ED-4DB2-BD59-A6C34878D82A}">
                    <a16:rowId xmlns:a16="http://schemas.microsoft.com/office/drawing/2014/main" val="2668894916"/>
                  </a:ext>
                </a:extLst>
              </a:tr>
              <a:tr h="458533">
                <a:tc vMerge="1">
                  <a:txBody>
                    <a:bodyPr/>
                    <a:lstStyle/>
                    <a:p>
                      <a:endParaRPr lang="en-US"/>
                    </a:p>
                  </a:txBody>
                  <a:tcPr/>
                </a:tc>
                <a:tc>
                  <a:txBody>
                    <a:bodyPr/>
                    <a:lstStyle/>
                    <a:p>
                      <a:pPr algn="ctr"/>
                      <a:r>
                        <a:rPr lang="en-US"/>
                        <a:t>Development phasing and schedule</a:t>
                      </a:r>
                    </a:p>
                  </a:txBody>
                  <a:tcPr anchor="ctr">
                    <a:solidFill>
                      <a:schemeClr val="accent2">
                        <a:lumMod val="20000"/>
                        <a:lumOff val="80000"/>
                      </a:schemeClr>
                    </a:solidFill>
                  </a:tcPr>
                </a:tc>
                <a:extLst>
                  <a:ext uri="{0D108BD9-81ED-4DB2-BD59-A6C34878D82A}">
                    <a16:rowId xmlns:a16="http://schemas.microsoft.com/office/drawing/2014/main" val="1310660165"/>
                  </a:ext>
                </a:extLst>
              </a:tr>
              <a:tr h="458533">
                <a:tc vMerge="1">
                  <a:txBody>
                    <a:bodyPr/>
                    <a:lstStyle/>
                    <a:p>
                      <a:endParaRPr lang="en-US"/>
                    </a:p>
                  </a:txBody>
                  <a:tcPr/>
                </a:tc>
                <a:tc>
                  <a:txBody>
                    <a:bodyPr/>
                    <a:lstStyle/>
                    <a:p>
                      <a:pPr algn="ctr"/>
                      <a:r>
                        <a:rPr lang="en-US"/>
                        <a:t>Collaborate with City to Create Vibrant Project</a:t>
                      </a:r>
                    </a:p>
                  </a:txBody>
                  <a:tcPr anchor="ctr">
                    <a:solidFill>
                      <a:schemeClr val="accent2">
                        <a:lumMod val="20000"/>
                        <a:lumOff val="80000"/>
                      </a:schemeClr>
                    </a:solidFill>
                  </a:tcPr>
                </a:tc>
                <a:extLst>
                  <a:ext uri="{0D108BD9-81ED-4DB2-BD59-A6C34878D82A}">
                    <a16:rowId xmlns:a16="http://schemas.microsoft.com/office/drawing/2014/main" val="3003852934"/>
                  </a:ext>
                </a:extLst>
              </a:tr>
              <a:tr h="458533">
                <a:tc>
                  <a:txBody>
                    <a:bodyPr/>
                    <a:lstStyle/>
                    <a:p>
                      <a:pPr algn="ctr"/>
                      <a:r>
                        <a:rPr lang="en-US"/>
                        <a:t>LOCAL WORKFORCE PROTECTIONS</a:t>
                      </a:r>
                    </a:p>
                  </a:txBody>
                  <a:tcPr anchor="ctr">
                    <a:solidFill>
                      <a:srgbClr val="FFCCFF"/>
                    </a:solidFill>
                  </a:tcPr>
                </a:tc>
                <a:tc>
                  <a:txBody>
                    <a:bodyPr/>
                    <a:lstStyle/>
                    <a:p>
                      <a:pPr algn="ctr"/>
                      <a:r>
                        <a:rPr lang="en-US"/>
                        <a:t>Slide 17 in presentation</a:t>
                      </a:r>
                    </a:p>
                  </a:txBody>
                  <a:tcPr anchor="ctr">
                    <a:solidFill>
                      <a:srgbClr val="FFCCFF"/>
                    </a:solidFill>
                  </a:tcPr>
                </a:tc>
                <a:extLst>
                  <a:ext uri="{0D108BD9-81ED-4DB2-BD59-A6C34878D82A}">
                    <a16:rowId xmlns:a16="http://schemas.microsoft.com/office/drawing/2014/main" val="3278785318"/>
                  </a:ext>
                </a:extLst>
              </a:tr>
              <a:tr h="786231">
                <a:tc>
                  <a:txBody>
                    <a:bodyPr/>
                    <a:lstStyle/>
                    <a:p>
                      <a:pPr algn="ctr"/>
                      <a:r>
                        <a:rPr lang="en-US"/>
                        <a:t>SUSTAINABILITY</a:t>
                      </a:r>
                    </a:p>
                  </a:txBody>
                  <a:tcPr anchor="ctr">
                    <a:solidFill>
                      <a:schemeClr val="bg2">
                        <a:lumMod val="90000"/>
                      </a:schemeClr>
                    </a:solidFill>
                  </a:tcPr>
                </a:tc>
                <a:tc>
                  <a:txBody>
                    <a:bodyPr/>
                    <a:lstStyle/>
                    <a:p>
                      <a:pPr algn="ctr"/>
                      <a:r>
                        <a:rPr lang="en-US"/>
                        <a:t>Alignment with City’s plan to mitigate and adapt to climate change</a:t>
                      </a:r>
                    </a:p>
                  </a:txBody>
                  <a:tcPr anchor="ctr">
                    <a:solidFill>
                      <a:schemeClr val="bg2">
                        <a:lumMod val="90000"/>
                      </a:schemeClr>
                    </a:solidFill>
                  </a:tcPr>
                </a:tc>
                <a:extLst>
                  <a:ext uri="{0D108BD9-81ED-4DB2-BD59-A6C34878D82A}">
                    <a16:rowId xmlns:a16="http://schemas.microsoft.com/office/drawing/2014/main" val="2299607020"/>
                  </a:ext>
                </a:extLst>
              </a:tr>
              <a:tr h="458533">
                <a:tc>
                  <a:txBody>
                    <a:bodyPr/>
                    <a:lstStyle/>
                    <a:p>
                      <a:pPr algn="ctr"/>
                      <a:r>
                        <a:rPr lang="en-US"/>
                        <a:t>REFERENCES</a:t>
                      </a:r>
                    </a:p>
                  </a:txBody>
                  <a:tcPr anchor="ctr">
                    <a:solidFill>
                      <a:schemeClr val="accent2">
                        <a:lumMod val="40000"/>
                        <a:lumOff val="60000"/>
                      </a:schemeClr>
                    </a:solidFill>
                  </a:tcPr>
                </a:tc>
                <a:tc>
                  <a:txBody>
                    <a:bodyPr/>
                    <a:lstStyle/>
                    <a:p>
                      <a:pPr algn="ctr"/>
                      <a:r>
                        <a:rPr lang="en-US"/>
                        <a:t>At least 3 references</a:t>
                      </a:r>
                    </a:p>
                  </a:txBody>
                  <a:tcPr anchor="ctr">
                    <a:solidFill>
                      <a:schemeClr val="accent2">
                        <a:lumMod val="40000"/>
                        <a:lumOff val="60000"/>
                      </a:schemeClr>
                    </a:solidFill>
                  </a:tcPr>
                </a:tc>
                <a:extLst>
                  <a:ext uri="{0D108BD9-81ED-4DB2-BD59-A6C34878D82A}">
                    <a16:rowId xmlns:a16="http://schemas.microsoft.com/office/drawing/2014/main" val="1221964156"/>
                  </a:ext>
                </a:extLst>
              </a:tr>
            </a:tbl>
          </a:graphicData>
        </a:graphic>
      </p:graphicFrame>
      <p:sp>
        <p:nvSpPr>
          <p:cNvPr id="3" name="Slide Number Placeholder 2">
            <a:extLst>
              <a:ext uri="{FF2B5EF4-FFF2-40B4-BE49-F238E27FC236}">
                <a16:creationId xmlns:a16="http://schemas.microsoft.com/office/drawing/2014/main" id="{F0F8FE42-0C40-6864-090C-042D948C57E3}"/>
              </a:ext>
            </a:extLst>
          </p:cNvPr>
          <p:cNvSpPr>
            <a:spLocks noGrp="1"/>
          </p:cNvSpPr>
          <p:nvPr>
            <p:ph type="sldNum" sz="quarter" idx="12"/>
          </p:nvPr>
        </p:nvSpPr>
        <p:spPr/>
        <p:txBody>
          <a:bodyPr/>
          <a:lstStyle/>
          <a:p>
            <a:fld id="{4BE76F98-50DB-4632-BBEA-5657E02832B1}" type="slidenum">
              <a:rPr lang="en-US" smtClean="0"/>
              <a:t>6</a:t>
            </a:fld>
            <a:endParaRPr lang="en-US"/>
          </a:p>
        </p:txBody>
      </p:sp>
    </p:spTree>
    <p:extLst>
      <p:ext uri="{BB962C8B-B14F-4D97-AF65-F5344CB8AC3E}">
        <p14:creationId xmlns:p14="http://schemas.microsoft.com/office/powerpoint/2010/main" val="1327737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51CB4-C25A-8493-FC5D-718F96747E00}"/>
              </a:ext>
            </a:extLst>
          </p:cNvPr>
          <p:cNvSpPr>
            <a:spLocks noGrp="1"/>
          </p:cNvSpPr>
          <p:nvPr>
            <p:ph type="title"/>
          </p:nvPr>
        </p:nvSpPr>
        <p:spPr/>
        <p:txBody>
          <a:bodyPr/>
          <a:lstStyle/>
          <a:p>
            <a:r>
              <a:rPr lang="en-US"/>
              <a:t>Sustainability</a:t>
            </a:r>
          </a:p>
        </p:txBody>
      </p:sp>
      <p:sp>
        <p:nvSpPr>
          <p:cNvPr id="3" name="Content Placeholder 2">
            <a:extLst>
              <a:ext uri="{FF2B5EF4-FFF2-40B4-BE49-F238E27FC236}">
                <a16:creationId xmlns:a16="http://schemas.microsoft.com/office/drawing/2014/main" id="{E4E31430-660E-1583-8A37-E552B39C7C12}"/>
              </a:ext>
            </a:extLst>
          </p:cNvPr>
          <p:cNvSpPr>
            <a:spLocks noGrp="1"/>
          </p:cNvSpPr>
          <p:nvPr>
            <p:ph idx="1"/>
          </p:nvPr>
        </p:nvSpPr>
        <p:spPr/>
        <p:txBody>
          <a:bodyPr>
            <a:normAutofit fontScale="92500"/>
          </a:bodyPr>
          <a:lstStyle/>
          <a:p>
            <a:r>
              <a:rPr lang="en-US"/>
              <a:t>Develop an “electrified project” (i.e. limited or no natural gas on site)  Install electric vehicle charging stations </a:t>
            </a:r>
          </a:p>
          <a:p>
            <a:r>
              <a:rPr lang="en-US"/>
              <a:t>Commitment to purchase Evergreen power from Sonoma Clean Power </a:t>
            </a:r>
          </a:p>
          <a:p>
            <a:r>
              <a:rPr lang="en-US"/>
              <a:t>Commitment by all commercial tenants to enroll and remain in good standing with Sonoma County Green Business Certification Program </a:t>
            </a:r>
          </a:p>
          <a:p>
            <a:r>
              <a:rPr lang="en-US"/>
              <a:t>Develop a Vehicle Miles Traveled (VMT) reduction plan or commitment to participate in regional VMT bank </a:t>
            </a:r>
          </a:p>
          <a:p>
            <a:r>
              <a:rPr lang="en-US"/>
              <a:t>Commitment by construction contractors to have percentage of their fleet powered by electricity or hydrogen rather than fossil fuels </a:t>
            </a:r>
          </a:p>
          <a:p>
            <a:r>
              <a:rPr lang="en-US"/>
              <a:t>Inclusion of battery storage and/or microgrid in the project</a:t>
            </a:r>
          </a:p>
        </p:txBody>
      </p:sp>
      <p:sp>
        <p:nvSpPr>
          <p:cNvPr id="4" name="Slide Number Placeholder 3">
            <a:extLst>
              <a:ext uri="{FF2B5EF4-FFF2-40B4-BE49-F238E27FC236}">
                <a16:creationId xmlns:a16="http://schemas.microsoft.com/office/drawing/2014/main" id="{65BB4A68-B987-E8AF-4A75-20AC17953AFB}"/>
              </a:ext>
            </a:extLst>
          </p:cNvPr>
          <p:cNvSpPr>
            <a:spLocks noGrp="1"/>
          </p:cNvSpPr>
          <p:nvPr>
            <p:ph type="sldNum" sz="quarter" idx="12"/>
          </p:nvPr>
        </p:nvSpPr>
        <p:spPr/>
        <p:txBody>
          <a:bodyPr/>
          <a:lstStyle/>
          <a:p>
            <a:fld id="{4BE76F98-50DB-4632-BBEA-5657E02832B1}" type="slidenum">
              <a:rPr lang="en-US" smtClean="0"/>
              <a:t>7</a:t>
            </a:fld>
            <a:endParaRPr lang="en-US"/>
          </a:p>
        </p:txBody>
      </p:sp>
    </p:spTree>
    <p:extLst>
      <p:ext uri="{BB962C8B-B14F-4D97-AF65-F5344CB8AC3E}">
        <p14:creationId xmlns:p14="http://schemas.microsoft.com/office/powerpoint/2010/main" val="1343083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51CB4-C25A-8493-FC5D-718F96747E00}"/>
              </a:ext>
            </a:extLst>
          </p:cNvPr>
          <p:cNvSpPr>
            <a:spLocks noGrp="1"/>
          </p:cNvSpPr>
          <p:nvPr>
            <p:ph type="title"/>
          </p:nvPr>
        </p:nvSpPr>
        <p:spPr>
          <a:xfrm>
            <a:off x="838200" y="-6129"/>
            <a:ext cx="10515600" cy="1325563"/>
          </a:xfrm>
        </p:spPr>
        <p:txBody>
          <a:bodyPr/>
          <a:lstStyle/>
          <a:p>
            <a:r>
              <a:rPr lang="en-US"/>
              <a:t>Labor Workforce Protections</a:t>
            </a:r>
          </a:p>
        </p:txBody>
      </p:sp>
      <p:graphicFrame>
        <p:nvGraphicFramePr>
          <p:cNvPr id="4" name="Diagram 3">
            <a:extLst>
              <a:ext uri="{FF2B5EF4-FFF2-40B4-BE49-F238E27FC236}">
                <a16:creationId xmlns:a16="http://schemas.microsoft.com/office/drawing/2014/main" id="{C3927F1C-F288-952B-6766-0340A152492E}"/>
              </a:ext>
            </a:extLst>
          </p:cNvPr>
          <p:cNvGraphicFramePr/>
          <p:nvPr/>
        </p:nvGraphicFramePr>
        <p:xfrm>
          <a:off x="478504" y="796414"/>
          <a:ext cx="11634838" cy="5941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CB60145E-D39B-3EE3-2185-E9CED251E716}"/>
              </a:ext>
            </a:extLst>
          </p:cNvPr>
          <p:cNvSpPr>
            <a:spLocks noGrp="1"/>
          </p:cNvSpPr>
          <p:nvPr>
            <p:ph type="sldNum" sz="quarter" idx="12"/>
          </p:nvPr>
        </p:nvSpPr>
        <p:spPr/>
        <p:txBody>
          <a:bodyPr/>
          <a:lstStyle/>
          <a:p>
            <a:fld id="{4BE76F98-50DB-4632-BBEA-5657E02832B1}" type="slidenum">
              <a:rPr lang="en-US" smtClean="0"/>
              <a:t>8</a:t>
            </a:fld>
            <a:endParaRPr lang="en-US"/>
          </a:p>
        </p:txBody>
      </p:sp>
    </p:spTree>
    <p:extLst>
      <p:ext uri="{BB962C8B-B14F-4D97-AF65-F5344CB8AC3E}">
        <p14:creationId xmlns:p14="http://schemas.microsoft.com/office/powerpoint/2010/main" val="1518844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214435-0CCD-4DA1-F973-0DB898CC57A4}"/>
              </a:ext>
            </a:extLst>
          </p:cNvPr>
          <p:cNvSpPr>
            <a:spLocks noGrp="1"/>
          </p:cNvSpPr>
          <p:nvPr>
            <p:ph type="title"/>
          </p:nvPr>
        </p:nvSpPr>
        <p:spPr/>
        <p:txBody>
          <a:bodyPr/>
          <a:lstStyle/>
          <a:p>
            <a:r>
              <a:rPr lang="en-US" u="sng">
                <a:latin typeface="+mn-lt"/>
              </a:rPr>
              <a:t>Development Concepts &amp; Renderings</a:t>
            </a:r>
          </a:p>
        </p:txBody>
      </p:sp>
      <p:sp>
        <p:nvSpPr>
          <p:cNvPr id="2" name="Content Placeholder 1">
            <a:extLst>
              <a:ext uri="{FF2B5EF4-FFF2-40B4-BE49-F238E27FC236}">
                <a16:creationId xmlns:a16="http://schemas.microsoft.com/office/drawing/2014/main" id="{E5C0D825-072F-7687-6237-1CE20D5FE072}"/>
              </a:ext>
            </a:extLst>
          </p:cNvPr>
          <p:cNvSpPr>
            <a:spLocks noGrp="1"/>
          </p:cNvSpPr>
          <p:nvPr>
            <p:ph idx="1"/>
          </p:nvPr>
        </p:nvSpPr>
        <p:spPr>
          <a:xfrm>
            <a:off x="915099" y="1463676"/>
            <a:ext cx="4933950" cy="5257799"/>
          </a:xfrm>
        </p:spPr>
        <p:txBody>
          <a:bodyPr>
            <a:normAutofit fontScale="70000" lnSpcReduction="20000"/>
          </a:bodyPr>
          <a:lstStyle/>
          <a:p>
            <a:pPr>
              <a:lnSpc>
                <a:spcPct val="150000"/>
              </a:lnSpc>
            </a:pPr>
            <a:r>
              <a:rPr lang="en-US" b="0" i="0">
                <a:solidFill>
                  <a:srgbClr val="080808"/>
                </a:solidFill>
                <a:effectLst/>
              </a:rPr>
              <a:t>The City has developed a series of </a:t>
            </a:r>
            <a:r>
              <a:rPr lang="en-US">
                <a:solidFill>
                  <a:srgbClr val="080808"/>
                </a:solidFill>
              </a:rPr>
              <a:t>development concepts </a:t>
            </a:r>
            <a:r>
              <a:rPr lang="en-US" b="0" i="0">
                <a:solidFill>
                  <a:srgbClr val="080808"/>
                </a:solidFill>
                <a:effectLst/>
              </a:rPr>
              <a:t>and renderings for Downtown Rohner</a:t>
            </a:r>
            <a:r>
              <a:rPr lang="en-US">
                <a:solidFill>
                  <a:srgbClr val="080808"/>
                </a:solidFill>
              </a:rPr>
              <a:t>t Park</a:t>
            </a:r>
          </a:p>
          <a:p>
            <a:pPr>
              <a:lnSpc>
                <a:spcPct val="150000"/>
              </a:lnSpc>
            </a:pPr>
            <a:r>
              <a:rPr lang="en-US">
                <a:solidFill>
                  <a:srgbClr val="080808"/>
                </a:solidFill>
              </a:rPr>
              <a:t>Layouts</a:t>
            </a:r>
            <a:r>
              <a:rPr lang="en-US" b="0" i="0">
                <a:solidFill>
                  <a:srgbClr val="080808"/>
                </a:solidFill>
                <a:effectLst/>
              </a:rPr>
              <a:t> illustrate arrangements of land uses that are also consistent with the Downtown Form Based Code</a:t>
            </a:r>
          </a:p>
          <a:p>
            <a:pPr>
              <a:lnSpc>
                <a:spcPct val="150000"/>
              </a:lnSpc>
            </a:pPr>
            <a:r>
              <a:rPr lang="en-US" b="0" i="0">
                <a:solidFill>
                  <a:srgbClr val="080808"/>
                </a:solidFill>
                <a:effectLst/>
              </a:rPr>
              <a:t>Site maps are not intended to limit the creativity of development teams</a:t>
            </a:r>
          </a:p>
          <a:p>
            <a:pPr>
              <a:lnSpc>
                <a:spcPct val="150000"/>
              </a:lnSpc>
            </a:pPr>
            <a:r>
              <a:rPr lang="en-US" b="0" i="0">
                <a:solidFill>
                  <a:srgbClr val="080808"/>
                </a:solidFill>
                <a:effectLst/>
              </a:rPr>
              <a:t>Meant to illustrate the work the City has completed and represent the vision of what a Downtown Rohnert Park </a:t>
            </a:r>
            <a:r>
              <a:rPr lang="en-US" b="1" i="0" u="sng">
                <a:solidFill>
                  <a:srgbClr val="080808"/>
                </a:solidFill>
                <a:effectLst/>
              </a:rPr>
              <a:t>could</a:t>
            </a:r>
            <a:r>
              <a:rPr lang="en-US" b="0" i="0">
                <a:solidFill>
                  <a:srgbClr val="080808"/>
                </a:solidFill>
                <a:effectLst/>
              </a:rPr>
              <a:t> look like</a:t>
            </a:r>
            <a:endParaRPr lang="en-US"/>
          </a:p>
        </p:txBody>
      </p:sp>
      <p:sp>
        <p:nvSpPr>
          <p:cNvPr id="3" name="Slide Number Placeholder 2">
            <a:extLst>
              <a:ext uri="{FF2B5EF4-FFF2-40B4-BE49-F238E27FC236}">
                <a16:creationId xmlns:a16="http://schemas.microsoft.com/office/drawing/2014/main" id="{E7E9059D-E534-F2C1-C3F6-03E7CB9C36F9}"/>
              </a:ext>
            </a:extLst>
          </p:cNvPr>
          <p:cNvSpPr>
            <a:spLocks noGrp="1"/>
          </p:cNvSpPr>
          <p:nvPr>
            <p:ph type="sldNum" sz="quarter" idx="12"/>
          </p:nvPr>
        </p:nvSpPr>
        <p:spPr/>
        <p:txBody>
          <a:bodyPr/>
          <a:lstStyle/>
          <a:p>
            <a:fld id="{BC410EEA-824F-4D46-AFE7-60426C8C06B0}" type="slidenum">
              <a:rPr lang="en-US" smtClean="0"/>
              <a:pPr/>
              <a:t>9</a:t>
            </a:fld>
            <a:endParaRPr lang="en-US"/>
          </a:p>
        </p:txBody>
      </p:sp>
      <p:pic>
        <p:nvPicPr>
          <p:cNvPr id="6" name="Picture 5" descr="A sketch of a building with markers&#10;&#10;Description automatically generated">
            <a:extLst>
              <a:ext uri="{FF2B5EF4-FFF2-40B4-BE49-F238E27FC236}">
                <a16:creationId xmlns:a16="http://schemas.microsoft.com/office/drawing/2014/main" id="{913BCAFB-9457-93DB-8442-3C9C6A922DD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flipH="1">
            <a:off x="6096000" y="2021400"/>
            <a:ext cx="4436236" cy="353211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8032382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2808</Words>
  <Application>Microsoft Office PowerPoint</Application>
  <PresentationFormat>Widescreen</PresentationFormat>
  <Paragraphs>348</Paragraphs>
  <Slides>50</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50</vt:i4>
      </vt:variant>
    </vt:vector>
  </HeadingPairs>
  <TitlesOfParts>
    <vt:vector size="59" baseType="lpstr">
      <vt:lpstr>Aptos</vt:lpstr>
      <vt:lpstr>Arial</vt:lpstr>
      <vt:lpstr>Calibri</vt:lpstr>
      <vt:lpstr>Calibri Light</vt:lpstr>
      <vt:lpstr>GothamSSm-Light</vt:lpstr>
      <vt:lpstr>National2</vt:lpstr>
      <vt:lpstr>Raleway</vt:lpstr>
      <vt:lpstr>Sen</vt:lpstr>
      <vt:lpstr>Office Theme</vt:lpstr>
      <vt:lpstr>Welcome to the District 3 Neighborhood Meeting!</vt:lpstr>
      <vt:lpstr>Meeting Agenda</vt:lpstr>
      <vt:lpstr>Downtown Rohnert Park Update</vt:lpstr>
      <vt:lpstr>Background</vt:lpstr>
      <vt:lpstr>Proposed RFQ Schedule</vt:lpstr>
      <vt:lpstr>Selection Criteria</vt:lpstr>
      <vt:lpstr>Sustainability</vt:lpstr>
      <vt:lpstr>Labor Workforce Protections</vt:lpstr>
      <vt:lpstr>Development Concepts &amp; Renderings</vt:lpstr>
      <vt:lpstr>PowerPoint Presentation</vt:lpstr>
      <vt:lpstr>The Community Square “Music on the Square”</vt:lpstr>
      <vt:lpstr>The Community Square “Movie Night and Evening Farmer’s Market”</vt:lpstr>
      <vt:lpstr>The Retail Core “Sidewalk seating at the Grill”</vt:lpstr>
      <vt:lpstr>Residential View “Downtown living”</vt:lpstr>
      <vt:lpstr>Initial Feedback – What’s Important to You? Cutoff 3/1/2023</vt:lpstr>
      <vt:lpstr>Initial Feedback – What’s Important to You? Cutoff 3/1/2023</vt:lpstr>
      <vt:lpstr>Homelessness Efforts</vt:lpstr>
      <vt:lpstr>Harlee's Story</vt:lpstr>
      <vt:lpstr>City Strategies to Address Homelessness</vt:lpstr>
      <vt:lpstr>Roberts Lake Park &amp; Ride</vt:lpstr>
      <vt:lpstr>Roberts Lake Safe Sleeping Program Roster</vt:lpstr>
      <vt:lpstr>Labath Landing</vt:lpstr>
      <vt:lpstr>Harlee's Story</vt:lpstr>
      <vt:lpstr>Key Homeless Services Outcomes Jan 1, 2021 – Dec 31, 2023</vt:lpstr>
      <vt:lpstr>Economic Development</vt:lpstr>
      <vt:lpstr>Shifting from Reactive to Proactive</vt:lpstr>
      <vt:lpstr>Reaffirming Economic Development</vt:lpstr>
      <vt:lpstr>Communicating with Stakeholders</vt:lpstr>
      <vt:lpstr>Building Protocols</vt:lpstr>
      <vt:lpstr>How Does District 3 compare</vt:lpstr>
      <vt:lpstr>Itinerary for 2024</vt:lpstr>
      <vt:lpstr>Neighborhood Public Improvements C, J, O, K Neighborhoods (District 3)</vt:lpstr>
      <vt:lpstr>PowerPoint Presentation</vt:lpstr>
      <vt:lpstr>PowerPoint Presentation</vt:lpstr>
      <vt:lpstr>PowerPoint Presentation</vt:lpstr>
      <vt:lpstr>PowerPoint Presentation</vt:lpstr>
      <vt:lpstr>Rohnert Park Creeks Update</vt:lpstr>
      <vt:lpstr>PowerPoint Presentation</vt:lpstr>
      <vt:lpstr>Flood Prevention Efforts</vt:lpstr>
      <vt:lpstr>PowerPoint Presentation</vt:lpstr>
      <vt:lpstr>PowerPoint Presentation</vt:lpstr>
      <vt:lpstr>PowerPoint Presentation</vt:lpstr>
      <vt:lpstr>PowerPoint Presentation</vt:lpstr>
      <vt:lpstr>PowerPoint Presentation</vt:lpstr>
      <vt:lpstr>Questions?</vt:lpstr>
      <vt:lpstr>Questions</vt:lpstr>
      <vt:lpstr>Questions</vt:lpstr>
      <vt:lpstr>Ways You Can Contact the City</vt:lpstr>
      <vt:lpstr>Contacting the City</vt:lpstr>
      <vt:lpstr>Contacting the City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Bodway/Camino Colegio Traffic Meeting</dc:title>
  <dc:creator>Carey, Paul</dc:creator>
  <cp:lastModifiedBy>Carey, Paul</cp:lastModifiedBy>
  <cp:revision>48</cp:revision>
  <dcterms:created xsi:type="dcterms:W3CDTF">2023-10-30T23:09:56Z</dcterms:created>
  <dcterms:modified xsi:type="dcterms:W3CDTF">2024-01-19T21:05:15Z</dcterms:modified>
</cp:coreProperties>
</file>